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48" r:id="rId1"/>
  </p:sldMasterIdLst>
  <p:notesMasterIdLst>
    <p:notesMasterId r:id="rId15"/>
  </p:notesMasterIdLst>
  <p:sldIdLst>
    <p:sldId id="256" r:id="rId2"/>
    <p:sldId id="259" r:id="rId3"/>
    <p:sldId id="260" r:id="rId4"/>
    <p:sldId id="262" r:id="rId5"/>
    <p:sldId id="263" r:id="rId6"/>
    <p:sldId id="264" r:id="rId7"/>
    <p:sldId id="265" r:id="rId8"/>
    <p:sldId id="266" r:id="rId9"/>
    <p:sldId id="297" r:id="rId10"/>
    <p:sldId id="298" r:id="rId11"/>
    <p:sldId id="286" r:id="rId12"/>
    <p:sldId id="287" r:id="rId13"/>
    <p:sldId id="294" r:id="rId14"/>
  </p:sldIdLst>
  <p:sldSz cx="9144000" cy="6858000" type="screen4x3"/>
  <p:notesSz cx="7010400" cy="92964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000000"/>
          </p15:clr>
        </p15:guide>
        <p15:guide id="2" pos="2880">
          <p15:clr>
            <a:srgbClr val="000000"/>
          </p15:clr>
        </p15:guide>
      </p15:sldGuideLst>
    </p:ex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45" roundtripDataSignature="AMtx7mhURebRcJAW34GiUMk20ybWoDnMTQ=="/>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492" autoAdjust="0"/>
    <p:restoredTop sz="94660"/>
  </p:normalViewPr>
  <p:slideViewPr>
    <p:cSldViewPr snapToGrid="0">
      <p:cViewPr varScale="1">
        <p:scale>
          <a:sx n="95" d="100"/>
          <a:sy n="95" d="100"/>
        </p:scale>
        <p:origin x="1098" y="7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46"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45" Type="http://customschemas.google.com/relationships/presentationmetadata" Target="metadata"/><Relationship Id="rId5" Type="http://schemas.openxmlformats.org/officeDocument/2006/relationships/slide" Target="slides/slide4.xml"/><Relationship Id="rId15" Type="http://schemas.openxmlformats.org/officeDocument/2006/relationships/notesMaster" Target="notesMasters/notesMaster1.xml"/><Relationship Id="rId49"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48"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3037840" cy="464820"/>
          </a:xfrm>
          <a:prstGeom prst="rect">
            <a:avLst/>
          </a:prstGeom>
          <a:noFill/>
          <a:ln>
            <a:noFill/>
          </a:ln>
        </p:spPr>
        <p:txBody>
          <a:bodyPr spcFirstLastPara="1" wrap="square" lIns="93162" tIns="46568" rIns="93162" bIns="46568" anchor="t" anchorCtr="0">
            <a:noAutofit/>
          </a:bodyPr>
          <a:lstStyle>
            <a:lvl1pPr marR="0" lvl="0"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9pPr>
          </a:lstStyle>
          <a:p>
            <a:endParaRPr/>
          </a:p>
        </p:txBody>
      </p:sp>
      <p:sp>
        <p:nvSpPr>
          <p:cNvPr id="4" name="Google Shape;4;n"/>
          <p:cNvSpPr txBox="1">
            <a:spLocks noGrp="1"/>
          </p:cNvSpPr>
          <p:nvPr>
            <p:ph type="dt" idx="10"/>
          </p:nvPr>
        </p:nvSpPr>
        <p:spPr>
          <a:xfrm>
            <a:off x="3970937" y="0"/>
            <a:ext cx="3037840" cy="464820"/>
          </a:xfrm>
          <a:prstGeom prst="rect">
            <a:avLst/>
          </a:prstGeom>
          <a:noFill/>
          <a:ln>
            <a:noFill/>
          </a:ln>
        </p:spPr>
        <p:txBody>
          <a:bodyPr spcFirstLastPara="1" wrap="square" lIns="93162" tIns="46568" rIns="93162" bIns="46568" anchor="t" anchorCtr="0">
            <a:noAutofit/>
          </a:bodyPr>
          <a:lstStyle>
            <a:lvl1pPr marR="0" lvl="0" algn="r" rtl="0">
              <a:lnSpc>
                <a:spcPct val="100000"/>
              </a:lnSpc>
              <a:spcBef>
                <a:spcPts val="0"/>
              </a:spcBef>
              <a:spcAft>
                <a:spcPts val="0"/>
              </a:spcAft>
              <a:buSzPts val="1400"/>
              <a:buNone/>
              <a:defRPr sz="1200" b="0" i="0" u="none" strike="noStrike" cap="none">
                <a:solidFill>
                  <a:srgbClr val="000000"/>
                </a:solidFill>
                <a:latin typeface="Calibri"/>
                <a:ea typeface="Calibri"/>
                <a:cs typeface="Calibri"/>
                <a:sym typeface="Calibri"/>
              </a:defRPr>
            </a:lvl1pPr>
            <a:lvl2pPr marR="0" lvl="1"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9pPr>
          </a:lstStyle>
          <a:p>
            <a:endParaRPr/>
          </a:p>
        </p:txBody>
      </p:sp>
      <p:sp>
        <p:nvSpPr>
          <p:cNvPr id="5" name="Google Shape;5;n"/>
          <p:cNvSpPr>
            <a:spLocks noGrp="1" noRot="1" noChangeAspect="1"/>
          </p:cNvSpPr>
          <p:nvPr>
            <p:ph type="sldImg" idx="3"/>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miter lim="800000"/>
            <a:headEnd type="none" w="sm" len="sm"/>
            <a:tailEnd type="none" w="sm" len="sm"/>
          </a:ln>
        </p:spPr>
      </p:sp>
      <p:sp>
        <p:nvSpPr>
          <p:cNvPr id="6" name="Google Shape;6;n"/>
          <p:cNvSpPr txBox="1">
            <a:spLocks noGrp="1"/>
          </p:cNvSpPr>
          <p:nvPr>
            <p:ph type="body" idx="1"/>
          </p:nvPr>
        </p:nvSpPr>
        <p:spPr>
          <a:xfrm>
            <a:off x="701040" y="4415790"/>
            <a:ext cx="5608320" cy="4183380"/>
          </a:xfrm>
          <a:prstGeom prst="rect">
            <a:avLst/>
          </a:prstGeom>
          <a:noFill/>
          <a:ln>
            <a:noFill/>
          </a:ln>
        </p:spPr>
        <p:txBody>
          <a:bodyPr spcFirstLastPara="1" wrap="square" lIns="93162" tIns="46568" rIns="93162" bIns="46568" anchor="t" anchorCtr="0">
            <a:normAutofit/>
          </a:bodyPr>
          <a:lstStyle>
            <a:lvl1pPr marL="457200" marR="0" lvl="0" indent="-228600" algn="l" rtl="0">
              <a:spcBef>
                <a:spcPts val="0"/>
              </a:spcBef>
              <a:spcAft>
                <a:spcPts val="0"/>
              </a:spcAft>
              <a:buSzPts val="1400"/>
              <a:buNone/>
              <a:defRPr sz="1800" b="0" i="0" u="none" strike="noStrike" cap="none"/>
            </a:lvl1pPr>
            <a:lvl2pPr marL="914400" marR="0" lvl="1" indent="-228600" algn="l" rtl="0">
              <a:spcBef>
                <a:spcPts val="0"/>
              </a:spcBef>
              <a:spcAft>
                <a:spcPts val="0"/>
              </a:spcAft>
              <a:buSzPts val="1400"/>
              <a:buNone/>
              <a:defRPr sz="1800" b="0" i="0" u="none" strike="noStrike" cap="none"/>
            </a:lvl2pPr>
            <a:lvl3pPr marL="1371600" marR="0" lvl="2" indent="-228600" algn="l" rtl="0">
              <a:spcBef>
                <a:spcPts val="0"/>
              </a:spcBef>
              <a:spcAft>
                <a:spcPts val="0"/>
              </a:spcAft>
              <a:buSzPts val="1400"/>
              <a:buNone/>
              <a:defRPr sz="1800" b="0" i="0" u="none" strike="noStrike" cap="none"/>
            </a:lvl3pPr>
            <a:lvl4pPr marL="1828800" marR="0" lvl="3" indent="-228600" algn="l" rtl="0">
              <a:spcBef>
                <a:spcPts val="0"/>
              </a:spcBef>
              <a:spcAft>
                <a:spcPts val="0"/>
              </a:spcAft>
              <a:buSzPts val="1400"/>
              <a:buNone/>
              <a:defRPr sz="1800" b="0" i="0" u="none" strike="noStrike" cap="none"/>
            </a:lvl4pPr>
            <a:lvl5pPr marL="2286000" marR="0" lvl="4" indent="-228600" algn="l" rtl="0">
              <a:spcBef>
                <a:spcPts val="0"/>
              </a:spcBef>
              <a:spcAft>
                <a:spcPts val="0"/>
              </a:spcAft>
              <a:buSzPts val="1400"/>
              <a:buNone/>
              <a:defRPr sz="1800" b="0" i="0" u="none" strike="noStrike" cap="none"/>
            </a:lvl5pPr>
            <a:lvl6pPr marL="2743200" marR="0" lvl="5" indent="-228600" algn="l" rtl="0">
              <a:spcBef>
                <a:spcPts val="0"/>
              </a:spcBef>
              <a:spcAft>
                <a:spcPts val="0"/>
              </a:spcAft>
              <a:buSzPts val="1400"/>
              <a:buNone/>
              <a:defRPr sz="1800" b="0" i="0" u="none" strike="noStrike" cap="none"/>
            </a:lvl6pPr>
            <a:lvl7pPr marL="3200400" marR="0" lvl="6" indent="-228600" algn="l" rtl="0">
              <a:spcBef>
                <a:spcPts val="0"/>
              </a:spcBef>
              <a:spcAft>
                <a:spcPts val="0"/>
              </a:spcAft>
              <a:buSzPts val="1400"/>
              <a:buNone/>
              <a:defRPr sz="1800" b="0" i="0" u="none" strike="noStrike" cap="none"/>
            </a:lvl7pPr>
            <a:lvl8pPr marL="3657600" marR="0" lvl="7" indent="-228600" algn="l" rtl="0">
              <a:spcBef>
                <a:spcPts val="0"/>
              </a:spcBef>
              <a:spcAft>
                <a:spcPts val="0"/>
              </a:spcAft>
              <a:buSzPts val="1400"/>
              <a:buNone/>
              <a:defRPr sz="1800" b="0" i="0" u="none" strike="noStrike" cap="none"/>
            </a:lvl8pPr>
            <a:lvl9pPr marL="4114800" marR="0" lvl="8" indent="-228600" algn="l" rtl="0">
              <a:spcBef>
                <a:spcPts val="0"/>
              </a:spcBef>
              <a:spcAft>
                <a:spcPts val="0"/>
              </a:spcAft>
              <a:buSzPts val="1400"/>
              <a:buNone/>
              <a:defRPr sz="1800" b="0" i="0" u="none" strike="noStrike" cap="none"/>
            </a:lvl9pPr>
          </a:lstStyle>
          <a:p>
            <a:endParaRPr/>
          </a:p>
        </p:txBody>
      </p:sp>
      <p:sp>
        <p:nvSpPr>
          <p:cNvPr id="7" name="Google Shape;7;n"/>
          <p:cNvSpPr txBox="1">
            <a:spLocks noGrp="1"/>
          </p:cNvSpPr>
          <p:nvPr>
            <p:ph type="ftr" idx="11"/>
          </p:nvPr>
        </p:nvSpPr>
        <p:spPr>
          <a:xfrm>
            <a:off x="0" y="8829966"/>
            <a:ext cx="3037840" cy="464820"/>
          </a:xfrm>
          <a:prstGeom prst="rect">
            <a:avLst/>
          </a:prstGeom>
          <a:noFill/>
          <a:ln>
            <a:noFill/>
          </a:ln>
        </p:spPr>
        <p:txBody>
          <a:bodyPr spcFirstLastPara="1" wrap="square" lIns="93162" tIns="46568" rIns="93162" bIns="46568" anchor="b" anchorCtr="0">
            <a:noAutofit/>
          </a:bodyPr>
          <a:lstStyle>
            <a:lvl1pPr marR="0" lvl="0"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9pPr>
          </a:lstStyle>
          <a:p>
            <a:endParaRPr/>
          </a:p>
        </p:txBody>
      </p:sp>
      <p:sp>
        <p:nvSpPr>
          <p:cNvPr id="8" name="Google Shape;8;n"/>
          <p:cNvSpPr txBox="1">
            <a:spLocks noGrp="1"/>
          </p:cNvSpPr>
          <p:nvPr>
            <p:ph type="sldNum" idx="12"/>
          </p:nvPr>
        </p:nvSpPr>
        <p:spPr>
          <a:xfrm>
            <a:off x="3970937" y="8829966"/>
            <a:ext cx="3037840" cy="464820"/>
          </a:xfrm>
          <a:prstGeom prst="rect">
            <a:avLst/>
          </a:prstGeom>
          <a:noFill/>
          <a:ln>
            <a:noFill/>
          </a:ln>
        </p:spPr>
        <p:txBody>
          <a:bodyPr spcFirstLastPara="1" wrap="square" lIns="93162" tIns="46568" rIns="93162" bIns="46568" anchor="b" anchorCtr="0">
            <a:noAutofit/>
          </a:bodyPr>
          <a:lstStyle/>
          <a:p>
            <a:pPr algn="r">
              <a:buSzPts val="1200"/>
            </a:pPr>
            <a:fld id="{00000000-1234-1234-1234-123412341234}" type="slidenum">
              <a:rPr lang="en-US" sz="1200" smtClean="0">
                <a:latin typeface="Calibri"/>
                <a:ea typeface="Calibri"/>
                <a:cs typeface="Calibri"/>
                <a:sym typeface="Calibri"/>
              </a:rPr>
              <a:pPr algn="r">
                <a:buSzPts val="1200"/>
              </a:pPr>
              <a:t>‹#›</a:t>
            </a:fld>
            <a:endParaRPr lang="en-US"/>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2"/>
        <p:cNvGrpSpPr/>
        <p:nvPr/>
      </p:nvGrpSpPr>
      <p:grpSpPr>
        <a:xfrm>
          <a:off x="0" y="0"/>
          <a:ext cx="0" cy="0"/>
          <a:chOff x="0" y="0"/>
          <a:chExt cx="0" cy="0"/>
        </a:xfrm>
      </p:grpSpPr>
      <p:sp>
        <p:nvSpPr>
          <p:cNvPr id="73" name="Google Shape;73;p1:notes"/>
          <p:cNvSpPr txBox="1">
            <a:spLocks noGrp="1"/>
          </p:cNvSpPr>
          <p:nvPr>
            <p:ph type="body" idx="1"/>
          </p:nvPr>
        </p:nvSpPr>
        <p:spPr>
          <a:xfrm>
            <a:off x="701040" y="4415790"/>
            <a:ext cx="5608320" cy="4183380"/>
          </a:xfrm>
          <a:prstGeom prst="rect">
            <a:avLst/>
          </a:prstGeom>
        </p:spPr>
        <p:txBody>
          <a:bodyPr spcFirstLastPara="1" wrap="square" lIns="93162" tIns="46568" rIns="93162" bIns="46568" anchor="t" anchorCtr="0">
            <a:noAutofit/>
          </a:bodyPr>
          <a:lstStyle/>
          <a:p>
            <a:pPr marL="0" indent="0"/>
            <a:endParaRPr/>
          </a:p>
        </p:txBody>
      </p:sp>
      <p:sp>
        <p:nvSpPr>
          <p:cNvPr id="74" name="Google Shape;74;p1:notes"/>
          <p:cNvSpPr>
            <a:spLocks noGrp="1" noRot="1" noChangeAspect="1"/>
          </p:cNvSpPr>
          <p:nvPr>
            <p:ph type="sldImg" idx="2"/>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8"/>
        <p:cNvGrpSpPr/>
        <p:nvPr/>
      </p:nvGrpSpPr>
      <p:grpSpPr>
        <a:xfrm>
          <a:off x="0" y="0"/>
          <a:ext cx="0" cy="0"/>
          <a:chOff x="0" y="0"/>
          <a:chExt cx="0" cy="0"/>
        </a:xfrm>
      </p:grpSpPr>
      <p:sp>
        <p:nvSpPr>
          <p:cNvPr id="269" name="Google Shape;269;p43:notes"/>
          <p:cNvSpPr txBox="1">
            <a:spLocks noGrp="1"/>
          </p:cNvSpPr>
          <p:nvPr>
            <p:ph type="body" idx="1"/>
          </p:nvPr>
        </p:nvSpPr>
        <p:spPr>
          <a:xfrm>
            <a:off x="701040" y="4415790"/>
            <a:ext cx="5608320" cy="4183380"/>
          </a:xfrm>
          <a:prstGeom prst="rect">
            <a:avLst/>
          </a:prstGeom>
        </p:spPr>
        <p:txBody>
          <a:bodyPr spcFirstLastPara="1" wrap="square" lIns="93162" tIns="46568" rIns="93162" bIns="46568" anchor="t" anchorCtr="0">
            <a:noAutofit/>
          </a:bodyPr>
          <a:lstStyle/>
          <a:p>
            <a:pPr marL="0" indent="0"/>
            <a:endParaRPr/>
          </a:p>
        </p:txBody>
      </p:sp>
      <p:sp>
        <p:nvSpPr>
          <p:cNvPr id="270" name="Google Shape;270;p43:notes"/>
          <p:cNvSpPr>
            <a:spLocks noGrp="1" noRot="1" noChangeAspect="1"/>
          </p:cNvSpPr>
          <p:nvPr>
            <p:ph type="sldImg" idx="2"/>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3"/>
        <p:cNvGrpSpPr/>
        <p:nvPr/>
      </p:nvGrpSpPr>
      <p:grpSpPr>
        <a:xfrm>
          <a:off x="0" y="0"/>
          <a:ext cx="0" cy="0"/>
          <a:chOff x="0" y="0"/>
          <a:chExt cx="0" cy="0"/>
        </a:xfrm>
      </p:grpSpPr>
      <p:sp>
        <p:nvSpPr>
          <p:cNvPr id="324" name="Google Shape;324;p22:notes"/>
          <p:cNvSpPr txBox="1">
            <a:spLocks noGrp="1"/>
          </p:cNvSpPr>
          <p:nvPr>
            <p:ph type="body" idx="1"/>
          </p:nvPr>
        </p:nvSpPr>
        <p:spPr>
          <a:xfrm>
            <a:off x="701040" y="4415790"/>
            <a:ext cx="5608320" cy="4183380"/>
          </a:xfrm>
          <a:prstGeom prst="rect">
            <a:avLst/>
          </a:prstGeom>
        </p:spPr>
        <p:txBody>
          <a:bodyPr spcFirstLastPara="1" wrap="square" lIns="93162" tIns="46568" rIns="93162" bIns="46568" anchor="t" anchorCtr="0">
            <a:noAutofit/>
          </a:bodyPr>
          <a:lstStyle/>
          <a:p>
            <a:pPr marL="0" indent="0"/>
            <a:endParaRPr/>
          </a:p>
        </p:txBody>
      </p:sp>
      <p:sp>
        <p:nvSpPr>
          <p:cNvPr id="325" name="Google Shape;325;p22:notes"/>
          <p:cNvSpPr>
            <a:spLocks noGrp="1" noRot="1" noChangeAspect="1"/>
          </p:cNvSpPr>
          <p:nvPr>
            <p:ph type="sldImg" idx="2"/>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18:notes"/>
          <p:cNvSpPr txBox="1">
            <a:spLocks noGrp="1"/>
          </p:cNvSpPr>
          <p:nvPr>
            <p:ph type="body" idx="1"/>
          </p:nvPr>
        </p:nvSpPr>
        <p:spPr>
          <a:xfrm>
            <a:off x="701040" y="4415790"/>
            <a:ext cx="5608320" cy="4183380"/>
          </a:xfrm>
          <a:prstGeom prst="rect">
            <a:avLst/>
          </a:prstGeom>
        </p:spPr>
        <p:txBody>
          <a:bodyPr spcFirstLastPara="1" wrap="square" lIns="93162" tIns="46568" rIns="93162" bIns="46568" anchor="t" anchorCtr="0">
            <a:noAutofit/>
          </a:bodyPr>
          <a:lstStyle/>
          <a:p>
            <a:pPr marL="0" indent="0"/>
            <a:endParaRPr/>
          </a:p>
        </p:txBody>
      </p:sp>
      <p:sp>
        <p:nvSpPr>
          <p:cNvPr id="95" name="Google Shape;95;p18:notes"/>
          <p:cNvSpPr>
            <a:spLocks noGrp="1" noRot="1" noChangeAspect="1"/>
          </p:cNvSpPr>
          <p:nvPr>
            <p:ph type="sldImg" idx="2"/>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
        <p:cNvGrpSpPr/>
        <p:nvPr/>
      </p:nvGrpSpPr>
      <p:grpSpPr>
        <a:xfrm>
          <a:off x="0" y="0"/>
          <a:ext cx="0" cy="0"/>
          <a:chOff x="0" y="0"/>
          <a:chExt cx="0" cy="0"/>
        </a:xfrm>
      </p:grpSpPr>
      <p:sp>
        <p:nvSpPr>
          <p:cNvPr id="101" name="Google Shape;101;p19:notes"/>
          <p:cNvSpPr txBox="1">
            <a:spLocks noGrp="1"/>
          </p:cNvSpPr>
          <p:nvPr>
            <p:ph type="body" idx="1"/>
          </p:nvPr>
        </p:nvSpPr>
        <p:spPr>
          <a:xfrm>
            <a:off x="701040" y="4415790"/>
            <a:ext cx="5608320" cy="4183380"/>
          </a:xfrm>
          <a:prstGeom prst="rect">
            <a:avLst/>
          </a:prstGeom>
        </p:spPr>
        <p:txBody>
          <a:bodyPr spcFirstLastPara="1" wrap="square" lIns="93162" tIns="46568" rIns="93162" bIns="46568" anchor="t" anchorCtr="0">
            <a:noAutofit/>
          </a:bodyPr>
          <a:lstStyle/>
          <a:p>
            <a:pPr marL="0" indent="0"/>
            <a:endParaRPr/>
          </a:p>
        </p:txBody>
      </p:sp>
      <p:sp>
        <p:nvSpPr>
          <p:cNvPr id="102" name="Google Shape;102;p19:notes"/>
          <p:cNvSpPr>
            <a:spLocks noGrp="1" noRot="1" noChangeAspect="1"/>
          </p:cNvSpPr>
          <p:nvPr>
            <p:ph type="sldImg" idx="2"/>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5"/>
        <p:cNvGrpSpPr/>
        <p:nvPr/>
      </p:nvGrpSpPr>
      <p:grpSpPr>
        <a:xfrm>
          <a:off x="0" y="0"/>
          <a:ext cx="0" cy="0"/>
          <a:chOff x="0" y="0"/>
          <a:chExt cx="0" cy="0"/>
        </a:xfrm>
      </p:grpSpPr>
      <p:sp>
        <p:nvSpPr>
          <p:cNvPr id="116" name="Google Shape;116;p10:notes"/>
          <p:cNvSpPr txBox="1">
            <a:spLocks noGrp="1"/>
          </p:cNvSpPr>
          <p:nvPr>
            <p:ph type="body" idx="1"/>
          </p:nvPr>
        </p:nvSpPr>
        <p:spPr>
          <a:xfrm>
            <a:off x="701040" y="4415790"/>
            <a:ext cx="5608320" cy="4183380"/>
          </a:xfrm>
          <a:prstGeom prst="rect">
            <a:avLst/>
          </a:prstGeom>
        </p:spPr>
        <p:txBody>
          <a:bodyPr spcFirstLastPara="1" wrap="square" lIns="93162" tIns="46568" rIns="93162" bIns="46568" anchor="t" anchorCtr="0">
            <a:noAutofit/>
          </a:bodyPr>
          <a:lstStyle/>
          <a:p>
            <a:pPr marL="0" indent="0"/>
            <a:endParaRPr/>
          </a:p>
        </p:txBody>
      </p:sp>
      <p:sp>
        <p:nvSpPr>
          <p:cNvPr id="117" name="Google Shape;117;p10:notes"/>
          <p:cNvSpPr>
            <a:spLocks noGrp="1" noRot="1" noChangeAspect="1"/>
          </p:cNvSpPr>
          <p:nvPr>
            <p:ph type="sldImg" idx="2"/>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2"/>
        <p:cNvGrpSpPr/>
        <p:nvPr/>
      </p:nvGrpSpPr>
      <p:grpSpPr>
        <a:xfrm>
          <a:off x="0" y="0"/>
          <a:ext cx="0" cy="0"/>
          <a:chOff x="0" y="0"/>
          <a:chExt cx="0" cy="0"/>
        </a:xfrm>
      </p:grpSpPr>
      <p:sp>
        <p:nvSpPr>
          <p:cNvPr id="123" name="Google Shape;123;p11:notes"/>
          <p:cNvSpPr txBox="1">
            <a:spLocks noGrp="1"/>
          </p:cNvSpPr>
          <p:nvPr>
            <p:ph type="body" idx="1"/>
          </p:nvPr>
        </p:nvSpPr>
        <p:spPr>
          <a:xfrm>
            <a:off x="701040" y="4415790"/>
            <a:ext cx="5608320" cy="4183380"/>
          </a:xfrm>
          <a:prstGeom prst="rect">
            <a:avLst/>
          </a:prstGeom>
        </p:spPr>
        <p:txBody>
          <a:bodyPr spcFirstLastPara="1" wrap="square" lIns="93162" tIns="46568" rIns="93162" bIns="46568" anchor="t" anchorCtr="0">
            <a:noAutofit/>
          </a:bodyPr>
          <a:lstStyle/>
          <a:p>
            <a:pPr marL="0" indent="0"/>
            <a:endParaRPr/>
          </a:p>
        </p:txBody>
      </p:sp>
      <p:sp>
        <p:nvSpPr>
          <p:cNvPr id="124" name="Google Shape;124;p11:notes"/>
          <p:cNvSpPr>
            <a:spLocks noGrp="1" noRot="1" noChangeAspect="1"/>
          </p:cNvSpPr>
          <p:nvPr>
            <p:ph type="sldImg" idx="2"/>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8"/>
        <p:cNvGrpSpPr/>
        <p:nvPr/>
      </p:nvGrpSpPr>
      <p:grpSpPr>
        <a:xfrm>
          <a:off x="0" y="0"/>
          <a:ext cx="0" cy="0"/>
          <a:chOff x="0" y="0"/>
          <a:chExt cx="0" cy="0"/>
        </a:xfrm>
      </p:grpSpPr>
      <p:sp>
        <p:nvSpPr>
          <p:cNvPr id="129" name="Google Shape;129;p13:notes"/>
          <p:cNvSpPr txBox="1">
            <a:spLocks noGrp="1"/>
          </p:cNvSpPr>
          <p:nvPr>
            <p:ph type="body" idx="1"/>
          </p:nvPr>
        </p:nvSpPr>
        <p:spPr>
          <a:xfrm>
            <a:off x="701040" y="4415790"/>
            <a:ext cx="5608320" cy="4183380"/>
          </a:xfrm>
          <a:prstGeom prst="rect">
            <a:avLst/>
          </a:prstGeom>
        </p:spPr>
        <p:txBody>
          <a:bodyPr spcFirstLastPara="1" wrap="square" lIns="93162" tIns="46568" rIns="93162" bIns="46568" anchor="t" anchorCtr="0">
            <a:noAutofit/>
          </a:bodyPr>
          <a:lstStyle/>
          <a:p>
            <a:pPr marL="0" indent="0"/>
            <a:endParaRPr/>
          </a:p>
        </p:txBody>
      </p:sp>
      <p:sp>
        <p:nvSpPr>
          <p:cNvPr id="130" name="Google Shape;130;p13:notes"/>
          <p:cNvSpPr>
            <a:spLocks noGrp="1" noRot="1" noChangeAspect="1"/>
          </p:cNvSpPr>
          <p:nvPr>
            <p:ph type="sldImg" idx="2"/>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5"/>
        <p:cNvGrpSpPr/>
        <p:nvPr/>
      </p:nvGrpSpPr>
      <p:grpSpPr>
        <a:xfrm>
          <a:off x="0" y="0"/>
          <a:ext cx="0" cy="0"/>
          <a:chOff x="0" y="0"/>
          <a:chExt cx="0" cy="0"/>
        </a:xfrm>
      </p:grpSpPr>
      <p:sp>
        <p:nvSpPr>
          <p:cNvPr id="136" name="Google Shape;136;p14:notes"/>
          <p:cNvSpPr txBox="1">
            <a:spLocks noGrp="1"/>
          </p:cNvSpPr>
          <p:nvPr>
            <p:ph type="body" idx="1"/>
          </p:nvPr>
        </p:nvSpPr>
        <p:spPr>
          <a:xfrm>
            <a:off x="701040" y="4415790"/>
            <a:ext cx="5608320" cy="4183380"/>
          </a:xfrm>
          <a:prstGeom prst="rect">
            <a:avLst/>
          </a:prstGeom>
        </p:spPr>
        <p:txBody>
          <a:bodyPr spcFirstLastPara="1" wrap="square" lIns="93162" tIns="46568" rIns="93162" bIns="46568" anchor="t" anchorCtr="0">
            <a:noAutofit/>
          </a:bodyPr>
          <a:lstStyle/>
          <a:p>
            <a:pPr marL="0" indent="0"/>
            <a:endParaRPr/>
          </a:p>
        </p:txBody>
      </p:sp>
      <p:sp>
        <p:nvSpPr>
          <p:cNvPr id="137" name="Google Shape;137;p14:notes"/>
          <p:cNvSpPr>
            <a:spLocks noGrp="1" noRot="1" noChangeAspect="1"/>
          </p:cNvSpPr>
          <p:nvPr>
            <p:ph type="sldImg" idx="2"/>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1"/>
        <p:cNvGrpSpPr/>
        <p:nvPr/>
      </p:nvGrpSpPr>
      <p:grpSpPr>
        <a:xfrm>
          <a:off x="0" y="0"/>
          <a:ext cx="0" cy="0"/>
          <a:chOff x="0" y="0"/>
          <a:chExt cx="0" cy="0"/>
        </a:xfrm>
      </p:grpSpPr>
      <p:sp>
        <p:nvSpPr>
          <p:cNvPr id="142" name="Google Shape;142;p15:notes"/>
          <p:cNvSpPr txBox="1">
            <a:spLocks noGrp="1"/>
          </p:cNvSpPr>
          <p:nvPr>
            <p:ph type="body" idx="1"/>
          </p:nvPr>
        </p:nvSpPr>
        <p:spPr>
          <a:xfrm>
            <a:off x="701040" y="4415790"/>
            <a:ext cx="5608320" cy="4183380"/>
          </a:xfrm>
          <a:prstGeom prst="rect">
            <a:avLst/>
          </a:prstGeom>
        </p:spPr>
        <p:txBody>
          <a:bodyPr spcFirstLastPara="1" wrap="square" lIns="93162" tIns="46568" rIns="93162" bIns="46568" anchor="t" anchorCtr="0">
            <a:noAutofit/>
          </a:bodyPr>
          <a:lstStyle/>
          <a:p>
            <a:pPr marL="0" indent="0"/>
            <a:endParaRPr/>
          </a:p>
        </p:txBody>
      </p:sp>
      <p:sp>
        <p:nvSpPr>
          <p:cNvPr id="143" name="Google Shape;143;p15:notes"/>
          <p:cNvSpPr>
            <a:spLocks noGrp="1" noRot="1" noChangeAspect="1"/>
          </p:cNvSpPr>
          <p:nvPr>
            <p:ph type="sldImg" idx="2"/>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2"/>
        <p:cNvGrpSpPr/>
        <p:nvPr/>
      </p:nvGrpSpPr>
      <p:grpSpPr>
        <a:xfrm>
          <a:off x="0" y="0"/>
          <a:ext cx="0" cy="0"/>
          <a:chOff x="0" y="0"/>
          <a:chExt cx="0" cy="0"/>
        </a:xfrm>
      </p:grpSpPr>
      <p:sp>
        <p:nvSpPr>
          <p:cNvPr id="263" name="Google Shape;263;p42:notes"/>
          <p:cNvSpPr txBox="1">
            <a:spLocks noGrp="1"/>
          </p:cNvSpPr>
          <p:nvPr>
            <p:ph type="body" idx="1"/>
          </p:nvPr>
        </p:nvSpPr>
        <p:spPr>
          <a:xfrm>
            <a:off x="701040" y="4415790"/>
            <a:ext cx="5608320" cy="4183380"/>
          </a:xfrm>
          <a:prstGeom prst="rect">
            <a:avLst/>
          </a:prstGeom>
        </p:spPr>
        <p:txBody>
          <a:bodyPr spcFirstLastPara="1" wrap="square" lIns="93162" tIns="46568" rIns="93162" bIns="46568" anchor="t" anchorCtr="0">
            <a:noAutofit/>
          </a:bodyPr>
          <a:lstStyle/>
          <a:p>
            <a:pPr marL="0" indent="0"/>
            <a:endParaRPr/>
          </a:p>
        </p:txBody>
      </p:sp>
      <p:sp>
        <p:nvSpPr>
          <p:cNvPr id="264" name="Google Shape;264;p42:notes"/>
          <p:cNvSpPr>
            <a:spLocks noGrp="1" noRot="1" noChangeAspect="1"/>
          </p:cNvSpPr>
          <p:nvPr>
            <p:ph type="sldImg" idx="2"/>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4"/>
        <p:cNvGrpSpPr/>
        <p:nvPr/>
      </p:nvGrpSpPr>
      <p:grpSpPr>
        <a:xfrm>
          <a:off x="0" y="0"/>
          <a:ext cx="0" cy="0"/>
          <a:chOff x="0" y="0"/>
          <a:chExt cx="0" cy="0"/>
        </a:xfrm>
      </p:grpSpPr>
      <p:sp>
        <p:nvSpPr>
          <p:cNvPr id="15" name="Google Shape;15;p45"/>
          <p:cNvSpPr txBox="1">
            <a:spLocks noGrp="1"/>
          </p:cNvSpPr>
          <p:nvPr>
            <p:ph type="ctrTitle"/>
          </p:nvPr>
        </p:nvSpPr>
        <p:spPr>
          <a:xfrm>
            <a:off x="685800" y="2130425"/>
            <a:ext cx="7772400" cy="14700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16" name="Google Shape;16;p45"/>
          <p:cNvSpPr txBox="1">
            <a:spLocks noGrp="1"/>
          </p:cNvSpPr>
          <p:nvPr>
            <p:ph type="subTitle" idx="1"/>
          </p:nvPr>
        </p:nvSpPr>
        <p:spPr>
          <a:xfrm>
            <a:off x="1371600" y="3886200"/>
            <a:ext cx="6400800" cy="1752600"/>
          </a:xfrm>
          <a:prstGeom prst="rect">
            <a:avLst/>
          </a:prstGeom>
          <a:noFill/>
          <a:ln>
            <a:noFill/>
          </a:ln>
        </p:spPr>
        <p:txBody>
          <a:bodyPr spcFirstLastPara="1" wrap="square" lIns="91425" tIns="45700" rIns="91425" bIns="45700" anchor="t" anchorCtr="0">
            <a:noAutofit/>
          </a:bodyPr>
          <a:lstStyle>
            <a:lvl1pPr lvl="0" algn="ctr">
              <a:spcBef>
                <a:spcPts val="640"/>
              </a:spcBef>
              <a:spcAft>
                <a:spcPts val="0"/>
              </a:spcAft>
              <a:buClr>
                <a:srgbClr val="888888"/>
              </a:buClr>
              <a:buSzPts val="3200"/>
              <a:buNone/>
              <a:defRPr>
                <a:solidFill>
                  <a:srgbClr val="888888"/>
                </a:solidFill>
              </a:defRPr>
            </a:lvl1pPr>
            <a:lvl2pPr lvl="1" algn="ctr">
              <a:spcBef>
                <a:spcPts val="560"/>
              </a:spcBef>
              <a:spcAft>
                <a:spcPts val="0"/>
              </a:spcAft>
              <a:buClr>
                <a:srgbClr val="888888"/>
              </a:buClr>
              <a:buSzPts val="2800"/>
              <a:buNone/>
              <a:defRPr>
                <a:solidFill>
                  <a:srgbClr val="888888"/>
                </a:solidFill>
              </a:defRPr>
            </a:lvl2pPr>
            <a:lvl3pPr lvl="2" algn="ctr">
              <a:spcBef>
                <a:spcPts val="480"/>
              </a:spcBef>
              <a:spcAft>
                <a:spcPts val="0"/>
              </a:spcAft>
              <a:buClr>
                <a:srgbClr val="888888"/>
              </a:buClr>
              <a:buSzPts val="2400"/>
              <a:buNone/>
              <a:defRPr>
                <a:solidFill>
                  <a:srgbClr val="888888"/>
                </a:solidFill>
              </a:defRPr>
            </a:lvl3pPr>
            <a:lvl4pPr lvl="3" algn="ctr">
              <a:spcBef>
                <a:spcPts val="400"/>
              </a:spcBef>
              <a:spcAft>
                <a:spcPts val="0"/>
              </a:spcAft>
              <a:buClr>
                <a:srgbClr val="888888"/>
              </a:buClr>
              <a:buSzPts val="2000"/>
              <a:buNone/>
              <a:defRPr>
                <a:solidFill>
                  <a:srgbClr val="888888"/>
                </a:solidFill>
              </a:defRPr>
            </a:lvl4pPr>
            <a:lvl5pPr lvl="4" algn="ctr">
              <a:spcBef>
                <a:spcPts val="400"/>
              </a:spcBef>
              <a:spcAft>
                <a:spcPts val="0"/>
              </a:spcAft>
              <a:buClr>
                <a:srgbClr val="888888"/>
              </a:buClr>
              <a:buSzPts val="2000"/>
              <a:buNone/>
              <a:defRPr>
                <a:solidFill>
                  <a:srgbClr val="888888"/>
                </a:solidFill>
              </a:defRPr>
            </a:lvl5pPr>
            <a:lvl6pPr lvl="5" algn="ctr">
              <a:spcBef>
                <a:spcPts val="400"/>
              </a:spcBef>
              <a:spcAft>
                <a:spcPts val="0"/>
              </a:spcAft>
              <a:buClr>
                <a:srgbClr val="888888"/>
              </a:buClr>
              <a:buSzPts val="2000"/>
              <a:buNone/>
              <a:defRPr>
                <a:solidFill>
                  <a:srgbClr val="888888"/>
                </a:solidFill>
              </a:defRPr>
            </a:lvl6pPr>
            <a:lvl7pPr lvl="6" algn="ctr">
              <a:spcBef>
                <a:spcPts val="400"/>
              </a:spcBef>
              <a:spcAft>
                <a:spcPts val="0"/>
              </a:spcAft>
              <a:buClr>
                <a:srgbClr val="888888"/>
              </a:buClr>
              <a:buSzPts val="2000"/>
              <a:buNone/>
              <a:defRPr>
                <a:solidFill>
                  <a:srgbClr val="888888"/>
                </a:solidFill>
              </a:defRPr>
            </a:lvl7pPr>
            <a:lvl8pPr lvl="7" algn="ctr">
              <a:spcBef>
                <a:spcPts val="400"/>
              </a:spcBef>
              <a:spcAft>
                <a:spcPts val="0"/>
              </a:spcAft>
              <a:buClr>
                <a:srgbClr val="888888"/>
              </a:buClr>
              <a:buSzPts val="2000"/>
              <a:buNone/>
              <a:defRPr>
                <a:solidFill>
                  <a:srgbClr val="888888"/>
                </a:solidFill>
              </a:defRPr>
            </a:lvl8pPr>
            <a:lvl9pPr lvl="8" algn="ctr">
              <a:spcBef>
                <a:spcPts val="400"/>
              </a:spcBef>
              <a:spcAft>
                <a:spcPts val="0"/>
              </a:spcAft>
              <a:buClr>
                <a:srgbClr val="888888"/>
              </a:buClr>
              <a:buSzPts val="2000"/>
              <a:buNone/>
              <a:defRPr>
                <a:solidFill>
                  <a:srgbClr val="888888"/>
                </a:solidFill>
              </a:defRPr>
            </a:lvl9pPr>
          </a:lstStyle>
          <a:p>
            <a:endParaRPr/>
          </a:p>
        </p:txBody>
      </p:sp>
      <p:sp>
        <p:nvSpPr>
          <p:cNvPr id="17" name="Google Shape;17;p45"/>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sz="1200">
                <a:solidFill>
                  <a:srgbClr val="898989"/>
                </a:solidFill>
                <a:latin typeface="Calibri"/>
                <a:ea typeface="Calibri"/>
                <a:cs typeface="Calibri"/>
                <a:sym typeface="Calibri"/>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8" name="Google Shape;18;p45"/>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19"/>
        <p:cNvGrpSpPr/>
        <p:nvPr/>
      </p:nvGrpSpPr>
      <p:grpSpPr>
        <a:xfrm>
          <a:off x="0" y="0"/>
          <a:ext cx="0" cy="0"/>
          <a:chOff x="0" y="0"/>
          <a:chExt cx="0" cy="0"/>
        </a:xfrm>
      </p:grpSpPr>
      <p:sp>
        <p:nvSpPr>
          <p:cNvPr id="20" name="Google Shape;20;p46"/>
          <p:cNvSpPr txBox="1">
            <a:spLocks noGrp="1"/>
          </p:cNvSpPr>
          <p:nvPr>
            <p:ph type="title"/>
          </p:nvPr>
        </p:nvSpPr>
        <p:spPr>
          <a:xfrm>
            <a:off x="457200" y="274637"/>
            <a:ext cx="8229600" cy="1143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21" name="Google Shape;21;p46"/>
          <p:cNvSpPr txBox="1">
            <a:spLocks noGrp="1"/>
          </p:cNvSpPr>
          <p:nvPr>
            <p:ph type="body" idx="1"/>
          </p:nvPr>
        </p:nvSpPr>
        <p:spPr>
          <a:xfrm>
            <a:off x="457200" y="1600200"/>
            <a:ext cx="8229600" cy="4525962"/>
          </a:xfrm>
          <a:prstGeom prst="rect">
            <a:avLst/>
          </a:prstGeom>
          <a:noFill/>
          <a:ln>
            <a:noFill/>
          </a:ln>
        </p:spPr>
        <p:txBody>
          <a:bodyPr spcFirstLastPara="1" wrap="square" lIns="91425" tIns="45700" rIns="91425" bIns="45700" anchor="t" anchorCtr="0">
            <a:no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22" name="Google Shape;22;p46"/>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sz="1200">
                <a:solidFill>
                  <a:srgbClr val="898989"/>
                </a:solidFill>
                <a:latin typeface="Calibri"/>
                <a:ea typeface="Calibri"/>
                <a:cs typeface="Calibri"/>
                <a:sym typeface="Calibri"/>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3" name="Google Shape;23;p46"/>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35"/>
        <p:cNvGrpSpPr/>
        <p:nvPr/>
      </p:nvGrpSpPr>
      <p:grpSpPr>
        <a:xfrm>
          <a:off x="0" y="0"/>
          <a:ext cx="0" cy="0"/>
          <a:chOff x="0" y="0"/>
          <a:chExt cx="0" cy="0"/>
        </a:xfrm>
      </p:grpSpPr>
      <p:sp>
        <p:nvSpPr>
          <p:cNvPr id="36" name="Google Shape;36;p49"/>
          <p:cNvSpPr txBox="1">
            <a:spLocks noGrp="1"/>
          </p:cNvSpPr>
          <p:nvPr>
            <p:ph type="title"/>
          </p:nvPr>
        </p:nvSpPr>
        <p:spPr>
          <a:xfrm rot="5400000">
            <a:off x="4732338" y="2171701"/>
            <a:ext cx="5851525" cy="20574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37" name="Google Shape;37;p49"/>
          <p:cNvSpPr txBox="1">
            <a:spLocks noGrp="1"/>
          </p:cNvSpPr>
          <p:nvPr>
            <p:ph type="body" idx="1"/>
          </p:nvPr>
        </p:nvSpPr>
        <p:spPr>
          <a:xfrm rot="5400000">
            <a:off x="541338" y="190500"/>
            <a:ext cx="5851525" cy="6019800"/>
          </a:xfrm>
          <a:prstGeom prst="rect">
            <a:avLst/>
          </a:prstGeom>
          <a:noFill/>
          <a:ln>
            <a:noFill/>
          </a:ln>
        </p:spPr>
        <p:txBody>
          <a:bodyPr spcFirstLastPara="1" wrap="square" lIns="91425" tIns="45700" rIns="91425" bIns="45700" anchor="t" anchorCtr="0">
            <a:no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38" name="Google Shape;38;p49"/>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sz="1200">
                <a:solidFill>
                  <a:srgbClr val="898989"/>
                </a:solidFill>
                <a:latin typeface="Calibri"/>
                <a:ea typeface="Calibri"/>
                <a:cs typeface="Calibri"/>
                <a:sym typeface="Calibri"/>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9" name="Google Shape;39;p49"/>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40"/>
        <p:cNvGrpSpPr/>
        <p:nvPr/>
      </p:nvGrpSpPr>
      <p:grpSpPr>
        <a:xfrm>
          <a:off x="0" y="0"/>
          <a:ext cx="0" cy="0"/>
          <a:chOff x="0" y="0"/>
          <a:chExt cx="0" cy="0"/>
        </a:xfrm>
      </p:grpSpPr>
      <p:sp>
        <p:nvSpPr>
          <p:cNvPr id="41" name="Google Shape;41;p50"/>
          <p:cNvSpPr txBox="1">
            <a:spLocks noGrp="1"/>
          </p:cNvSpPr>
          <p:nvPr>
            <p:ph type="title"/>
          </p:nvPr>
        </p:nvSpPr>
        <p:spPr>
          <a:xfrm>
            <a:off x="457200" y="274637"/>
            <a:ext cx="8229600" cy="1143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42" name="Google Shape;42;p50"/>
          <p:cNvSpPr txBox="1">
            <a:spLocks noGrp="1"/>
          </p:cNvSpPr>
          <p:nvPr>
            <p:ph type="body" idx="1"/>
          </p:nvPr>
        </p:nvSpPr>
        <p:spPr>
          <a:xfrm rot="5400000">
            <a:off x="2309019" y="-251619"/>
            <a:ext cx="4525962" cy="8229600"/>
          </a:xfrm>
          <a:prstGeom prst="rect">
            <a:avLst/>
          </a:prstGeom>
          <a:noFill/>
          <a:ln>
            <a:noFill/>
          </a:ln>
        </p:spPr>
        <p:txBody>
          <a:bodyPr spcFirstLastPara="1" wrap="square" lIns="91425" tIns="45700" rIns="91425" bIns="45700" anchor="t" anchorCtr="0">
            <a:no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43" name="Google Shape;43;p50"/>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sz="1200">
                <a:solidFill>
                  <a:srgbClr val="898989"/>
                </a:solidFill>
                <a:latin typeface="Calibri"/>
                <a:ea typeface="Calibri"/>
                <a:cs typeface="Calibri"/>
                <a:sym typeface="Calibri"/>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4" name="Google Shape;44;p50"/>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45"/>
        <p:cNvGrpSpPr/>
        <p:nvPr/>
      </p:nvGrpSpPr>
      <p:grpSpPr>
        <a:xfrm>
          <a:off x="0" y="0"/>
          <a:ext cx="0" cy="0"/>
          <a:chOff x="0" y="0"/>
          <a:chExt cx="0" cy="0"/>
        </a:xfrm>
      </p:grpSpPr>
      <p:sp>
        <p:nvSpPr>
          <p:cNvPr id="46" name="Google Shape;46;p51"/>
          <p:cNvSpPr txBox="1">
            <a:spLocks noGrp="1"/>
          </p:cNvSpPr>
          <p:nvPr>
            <p:ph type="title"/>
          </p:nvPr>
        </p:nvSpPr>
        <p:spPr>
          <a:xfrm>
            <a:off x="1792288" y="4800600"/>
            <a:ext cx="5486400" cy="566738"/>
          </a:xfrm>
          <a:prstGeom prst="rect">
            <a:avLst/>
          </a:prstGeom>
          <a:noFill/>
          <a:ln>
            <a:noFill/>
          </a:ln>
        </p:spPr>
        <p:txBody>
          <a:bodyPr spcFirstLastPara="1" wrap="square" lIns="91425" tIns="45700" rIns="91425" bIns="45700" anchor="b" anchorCtr="0">
            <a:noAutofit/>
          </a:bodyPr>
          <a:lstStyle>
            <a:lvl1pPr lvl="0" algn="l">
              <a:spcBef>
                <a:spcPts val="0"/>
              </a:spcBef>
              <a:spcAft>
                <a:spcPts val="0"/>
              </a:spcAft>
              <a:buSzPts val="1400"/>
              <a:buNone/>
              <a:defRPr sz="2000" b="1"/>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47" name="Google Shape;47;p51"/>
          <p:cNvSpPr>
            <a:spLocks noGrp="1"/>
          </p:cNvSpPr>
          <p:nvPr>
            <p:ph type="pic" idx="2"/>
          </p:nvPr>
        </p:nvSpPr>
        <p:spPr>
          <a:xfrm>
            <a:off x="1792288" y="612775"/>
            <a:ext cx="5486400" cy="4114800"/>
          </a:xfrm>
          <a:prstGeom prst="rect">
            <a:avLst/>
          </a:prstGeom>
          <a:noFill/>
          <a:ln>
            <a:noFill/>
          </a:ln>
        </p:spPr>
      </p:sp>
      <p:sp>
        <p:nvSpPr>
          <p:cNvPr id="48" name="Google Shape;48;p51"/>
          <p:cNvSpPr txBox="1">
            <a:spLocks noGrp="1"/>
          </p:cNvSpPr>
          <p:nvPr>
            <p:ph type="body" idx="1"/>
          </p:nvPr>
        </p:nvSpPr>
        <p:spPr>
          <a:xfrm>
            <a:off x="1792288" y="5367338"/>
            <a:ext cx="5486400" cy="804862"/>
          </a:xfrm>
          <a:prstGeom prst="rect">
            <a:avLst/>
          </a:prstGeom>
          <a:noFill/>
          <a:ln>
            <a:noFill/>
          </a:ln>
        </p:spPr>
        <p:txBody>
          <a:bodyPr spcFirstLastPara="1" wrap="square" lIns="91425" tIns="45700" rIns="91425" bIns="45700" anchor="t" anchorCtr="0">
            <a:noAutofit/>
          </a:bodyPr>
          <a:lstStyle>
            <a:lvl1pPr marL="457200" lvl="0" indent="-228600" algn="l">
              <a:spcBef>
                <a:spcPts val="280"/>
              </a:spcBef>
              <a:spcAft>
                <a:spcPts val="0"/>
              </a:spcAft>
              <a:buClr>
                <a:schemeClr val="dk1"/>
              </a:buClr>
              <a:buSzPts val="1400"/>
              <a:buNone/>
              <a:defRPr sz="1400"/>
            </a:lvl1pPr>
            <a:lvl2pPr marL="914400" lvl="1" indent="-228600" algn="l">
              <a:spcBef>
                <a:spcPts val="240"/>
              </a:spcBef>
              <a:spcAft>
                <a:spcPts val="0"/>
              </a:spcAft>
              <a:buClr>
                <a:schemeClr val="dk1"/>
              </a:buClr>
              <a:buSzPts val="1200"/>
              <a:buNone/>
              <a:defRPr sz="1200"/>
            </a:lvl2pPr>
            <a:lvl3pPr marL="1371600" lvl="2" indent="-228600" algn="l">
              <a:spcBef>
                <a:spcPts val="200"/>
              </a:spcBef>
              <a:spcAft>
                <a:spcPts val="0"/>
              </a:spcAft>
              <a:buClr>
                <a:schemeClr val="dk1"/>
              </a:buClr>
              <a:buSzPts val="1000"/>
              <a:buNone/>
              <a:defRPr sz="1000"/>
            </a:lvl3pPr>
            <a:lvl4pPr marL="1828800" lvl="3" indent="-228600" algn="l">
              <a:spcBef>
                <a:spcPts val="180"/>
              </a:spcBef>
              <a:spcAft>
                <a:spcPts val="0"/>
              </a:spcAft>
              <a:buClr>
                <a:schemeClr val="dk1"/>
              </a:buClr>
              <a:buSzPts val="900"/>
              <a:buNone/>
              <a:defRPr sz="900"/>
            </a:lvl4pPr>
            <a:lvl5pPr marL="2286000" lvl="4" indent="-228600" algn="l">
              <a:spcBef>
                <a:spcPts val="180"/>
              </a:spcBef>
              <a:spcAft>
                <a:spcPts val="0"/>
              </a:spcAft>
              <a:buClr>
                <a:schemeClr val="dk1"/>
              </a:buClr>
              <a:buSzPts val="900"/>
              <a:buNone/>
              <a:defRPr sz="900"/>
            </a:lvl5pPr>
            <a:lvl6pPr marL="2743200" lvl="5" indent="-228600" algn="l">
              <a:spcBef>
                <a:spcPts val="180"/>
              </a:spcBef>
              <a:spcAft>
                <a:spcPts val="0"/>
              </a:spcAft>
              <a:buClr>
                <a:schemeClr val="dk1"/>
              </a:buClr>
              <a:buSzPts val="900"/>
              <a:buNone/>
              <a:defRPr sz="900"/>
            </a:lvl6pPr>
            <a:lvl7pPr marL="3200400" lvl="6" indent="-228600" algn="l">
              <a:spcBef>
                <a:spcPts val="180"/>
              </a:spcBef>
              <a:spcAft>
                <a:spcPts val="0"/>
              </a:spcAft>
              <a:buClr>
                <a:schemeClr val="dk1"/>
              </a:buClr>
              <a:buSzPts val="900"/>
              <a:buNone/>
              <a:defRPr sz="900"/>
            </a:lvl7pPr>
            <a:lvl8pPr marL="3657600" lvl="7" indent="-228600" algn="l">
              <a:spcBef>
                <a:spcPts val="180"/>
              </a:spcBef>
              <a:spcAft>
                <a:spcPts val="0"/>
              </a:spcAft>
              <a:buClr>
                <a:schemeClr val="dk1"/>
              </a:buClr>
              <a:buSzPts val="900"/>
              <a:buNone/>
              <a:defRPr sz="900"/>
            </a:lvl8pPr>
            <a:lvl9pPr marL="4114800" lvl="8" indent="-228600" algn="l">
              <a:spcBef>
                <a:spcPts val="180"/>
              </a:spcBef>
              <a:spcAft>
                <a:spcPts val="0"/>
              </a:spcAft>
              <a:buClr>
                <a:schemeClr val="dk1"/>
              </a:buClr>
              <a:buSzPts val="900"/>
              <a:buNone/>
              <a:defRPr sz="900"/>
            </a:lvl9pPr>
          </a:lstStyle>
          <a:p>
            <a:endParaRPr/>
          </a:p>
        </p:txBody>
      </p:sp>
      <p:sp>
        <p:nvSpPr>
          <p:cNvPr id="49" name="Google Shape;49;p51"/>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sz="1200">
                <a:solidFill>
                  <a:srgbClr val="898989"/>
                </a:solidFill>
                <a:latin typeface="Calibri"/>
                <a:ea typeface="Calibri"/>
                <a:cs typeface="Calibri"/>
                <a:sym typeface="Calibri"/>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0" name="Google Shape;50;p51"/>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1"/>
        <p:cNvGrpSpPr/>
        <p:nvPr/>
      </p:nvGrpSpPr>
      <p:grpSpPr>
        <a:xfrm>
          <a:off x="0" y="0"/>
          <a:ext cx="0" cy="0"/>
          <a:chOff x="0" y="0"/>
          <a:chExt cx="0" cy="0"/>
        </a:xfrm>
      </p:grpSpPr>
      <p:sp>
        <p:nvSpPr>
          <p:cNvPr id="52" name="Google Shape;52;p52"/>
          <p:cNvSpPr txBox="1">
            <a:spLocks noGrp="1"/>
          </p:cNvSpPr>
          <p:nvPr>
            <p:ph type="title"/>
          </p:nvPr>
        </p:nvSpPr>
        <p:spPr>
          <a:xfrm>
            <a:off x="457200" y="273050"/>
            <a:ext cx="3008313" cy="1162050"/>
          </a:xfrm>
          <a:prstGeom prst="rect">
            <a:avLst/>
          </a:prstGeom>
          <a:noFill/>
          <a:ln>
            <a:noFill/>
          </a:ln>
        </p:spPr>
        <p:txBody>
          <a:bodyPr spcFirstLastPara="1" wrap="square" lIns="91425" tIns="45700" rIns="91425" bIns="45700" anchor="b" anchorCtr="0">
            <a:noAutofit/>
          </a:bodyPr>
          <a:lstStyle>
            <a:lvl1pPr lvl="0" algn="l">
              <a:spcBef>
                <a:spcPts val="0"/>
              </a:spcBef>
              <a:spcAft>
                <a:spcPts val="0"/>
              </a:spcAft>
              <a:buSzPts val="1400"/>
              <a:buNone/>
              <a:defRPr sz="2000" b="1"/>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53" name="Google Shape;53;p52"/>
          <p:cNvSpPr txBox="1">
            <a:spLocks noGrp="1"/>
          </p:cNvSpPr>
          <p:nvPr>
            <p:ph type="body" idx="1"/>
          </p:nvPr>
        </p:nvSpPr>
        <p:spPr>
          <a:xfrm>
            <a:off x="3575050" y="273050"/>
            <a:ext cx="5111750" cy="5853113"/>
          </a:xfrm>
          <a:prstGeom prst="rect">
            <a:avLst/>
          </a:prstGeom>
          <a:noFill/>
          <a:ln>
            <a:noFill/>
          </a:ln>
        </p:spPr>
        <p:txBody>
          <a:bodyPr spcFirstLastPara="1" wrap="square" lIns="91425" tIns="45700" rIns="91425" bIns="45700" anchor="t" anchorCtr="0">
            <a:noAutofit/>
          </a:bodyPr>
          <a:lstStyle>
            <a:lvl1pPr marL="457200" lvl="0" indent="-431800" algn="l">
              <a:spcBef>
                <a:spcPts val="640"/>
              </a:spcBef>
              <a:spcAft>
                <a:spcPts val="0"/>
              </a:spcAft>
              <a:buClr>
                <a:schemeClr val="dk1"/>
              </a:buClr>
              <a:buSzPts val="3200"/>
              <a:buChar char="•"/>
              <a:defRPr sz="3200"/>
            </a:lvl1pPr>
            <a:lvl2pPr marL="914400" lvl="1" indent="-406400" algn="l">
              <a:spcBef>
                <a:spcPts val="560"/>
              </a:spcBef>
              <a:spcAft>
                <a:spcPts val="0"/>
              </a:spcAft>
              <a:buClr>
                <a:schemeClr val="dk1"/>
              </a:buClr>
              <a:buSzPts val="2800"/>
              <a:buChar char="–"/>
              <a:defRPr sz="2800"/>
            </a:lvl2pPr>
            <a:lvl3pPr marL="1371600" lvl="2" indent="-381000" algn="l">
              <a:spcBef>
                <a:spcPts val="480"/>
              </a:spcBef>
              <a:spcAft>
                <a:spcPts val="0"/>
              </a:spcAft>
              <a:buClr>
                <a:schemeClr val="dk1"/>
              </a:buClr>
              <a:buSzPts val="2400"/>
              <a:buChar char="•"/>
              <a:defRPr sz="2400"/>
            </a:lvl3pPr>
            <a:lvl4pPr marL="1828800" lvl="3" indent="-355600" algn="l">
              <a:spcBef>
                <a:spcPts val="400"/>
              </a:spcBef>
              <a:spcAft>
                <a:spcPts val="0"/>
              </a:spcAft>
              <a:buClr>
                <a:schemeClr val="dk1"/>
              </a:buClr>
              <a:buSzPts val="2000"/>
              <a:buChar char="–"/>
              <a:defRPr sz="2000"/>
            </a:lvl4pPr>
            <a:lvl5pPr marL="2286000" lvl="4" indent="-355600" algn="l">
              <a:spcBef>
                <a:spcPts val="400"/>
              </a:spcBef>
              <a:spcAft>
                <a:spcPts val="0"/>
              </a:spcAft>
              <a:buClr>
                <a:schemeClr val="dk1"/>
              </a:buClr>
              <a:buSzPts val="2000"/>
              <a:buChar char="»"/>
              <a:defRPr sz="2000"/>
            </a:lvl5pPr>
            <a:lvl6pPr marL="2743200" lvl="5" indent="-355600" algn="l">
              <a:spcBef>
                <a:spcPts val="400"/>
              </a:spcBef>
              <a:spcAft>
                <a:spcPts val="0"/>
              </a:spcAft>
              <a:buClr>
                <a:schemeClr val="dk1"/>
              </a:buClr>
              <a:buSzPts val="2000"/>
              <a:buChar char="•"/>
              <a:defRPr sz="2000"/>
            </a:lvl6pPr>
            <a:lvl7pPr marL="3200400" lvl="6" indent="-355600" algn="l">
              <a:spcBef>
                <a:spcPts val="400"/>
              </a:spcBef>
              <a:spcAft>
                <a:spcPts val="0"/>
              </a:spcAft>
              <a:buClr>
                <a:schemeClr val="dk1"/>
              </a:buClr>
              <a:buSzPts val="2000"/>
              <a:buChar char="•"/>
              <a:defRPr sz="2000"/>
            </a:lvl7pPr>
            <a:lvl8pPr marL="3657600" lvl="7" indent="-355600" algn="l">
              <a:spcBef>
                <a:spcPts val="400"/>
              </a:spcBef>
              <a:spcAft>
                <a:spcPts val="0"/>
              </a:spcAft>
              <a:buClr>
                <a:schemeClr val="dk1"/>
              </a:buClr>
              <a:buSzPts val="2000"/>
              <a:buChar char="•"/>
              <a:defRPr sz="2000"/>
            </a:lvl8pPr>
            <a:lvl9pPr marL="4114800" lvl="8" indent="-355600" algn="l">
              <a:spcBef>
                <a:spcPts val="400"/>
              </a:spcBef>
              <a:spcAft>
                <a:spcPts val="0"/>
              </a:spcAft>
              <a:buClr>
                <a:schemeClr val="dk1"/>
              </a:buClr>
              <a:buSzPts val="2000"/>
              <a:buChar char="•"/>
              <a:defRPr sz="2000"/>
            </a:lvl9pPr>
          </a:lstStyle>
          <a:p>
            <a:endParaRPr/>
          </a:p>
        </p:txBody>
      </p:sp>
      <p:sp>
        <p:nvSpPr>
          <p:cNvPr id="54" name="Google Shape;54;p52"/>
          <p:cNvSpPr txBox="1">
            <a:spLocks noGrp="1"/>
          </p:cNvSpPr>
          <p:nvPr>
            <p:ph type="body" idx="2"/>
          </p:nvPr>
        </p:nvSpPr>
        <p:spPr>
          <a:xfrm>
            <a:off x="457200" y="1435100"/>
            <a:ext cx="3008313" cy="4691063"/>
          </a:xfrm>
          <a:prstGeom prst="rect">
            <a:avLst/>
          </a:prstGeom>
          <a:noFill/>
          <a:ln>
            <a:noFill/>
          </a:ln>
        </p:spPr>
        <p:txBody>
          <a:bodyPr spcFirstLastPara="1" wrap="square" lIns="91425" tIns="45700" rIns="91425" bIns="45700" anchor="t" anchorCtr="0">
            <a:noAutofit/>
          </a:bodyPr>
          <a:lstStyle>
            <a:lvl1pPr marL="457200" lvl="0" indent="-228600" algn="l">
              <a:spcBef>
                <a:spcPts val="280"/>
              </a:spcBef>
              <a:spcAft>
                <a:spcPts val="0"/>
              </a:spcAft>
              <a:buClr>
                <a:schemeClr val="dk1"/>
              </a:buClr>
              <a:buSzPts val="1400"/>
              <a:buNone/>
              <a:defRPr sz="1400"/>
            </a:lvl1pPr>
            <a:lvl2pPr marL="914400" lvl="1" indent="-228600" algn="l">
              <a:spcBef>
                <a:spcPts val="240"/>
              </a:spcBef>
              <a:spcAft>
                <a:spcPts val="0"/>
              </a:spcAft>
              <a:buClr>
                <a:schemeClr val="dk1"/>
              </a:buClr>
              <a:buSzPts val="1200"/>
              <a:buNone/>
              <a:defRPr sz="1200"/>
            </a:lvl2pPr>
            <a:lvl3pPr marL="1371600" lvl="2" indent="-228600" algn="l">
              <a:spcBef>
                <a:spcPts val="200"/>
              </a:spcBef>
              <a:spcAft>
                <a:spcPts val="0"/>
              </a:spcAft>
              <a:buClr>
                <a:schemeClr val="dk1"/>
              </a:buClr>
              <a:buSzPts val="1000"/>
              <a:buNone/>
              <a:defRPr sz="1000"/>
            </a:lvl3pPr>
            <a:lvl4pPr marL="1828800" lvl="3" indent="-228600" algn="l">
              <a:spcBef>
                <a:spcPts val="180"/>
              </a:spcBef>
              <a:spcAft>
                <a:spcPts val="0"/>
              </a:spcAft>
              <a:buClr>
                <a:schemeClr val="dk1"/>
              </a:buClr>
              <a:buSzPts val="900"/>
              <a:buNone/>
              <a:defRPr sz="900"/>
            </a:lvl4pPr>
            <a:lvl5pPr marL="2286000" lvl="4" indent="-228600" algn="l">
              <a:spcBef>
                <a:spcPts val="180"/>
              </a:spcBef>
              <a:spcAft>
                <a:spcPts val="0"/>
              </a:spcAft>
              <a:buClr>
                <a:schemeClr val="dk1"/>
              </a:buClr>
              <a:buSzPts val="900"/>
              <a:buNone/>
              <a:defRPr sz="900"/>
            </a:lvl5pPr>
            <a:lvl6pPr marL="2743200" lvl="5" indent="-228600" algn="l">
              <a:spcBef>
                <a:spcPts val="180"/>
              </a:spcBef>
              <a:spcAft>
                <a:spcPts val="0"/>
              </a:spcAft>
              <a:buClr>
                <a:schemeClr val="dk1"/>
              </a:buClr>
              <a:buSzPts val="900"/>
              <a:buNone/>
              <a:defRPr sz="900"/>
            </a:lvl6pPr>
            <a:lvl7pPr marL="3200400" lvl="6" indent="-228600" algn="l">
              <a:spcBef>
                <a:spcPts val="180"/>
              </a:spcBef>
              <a:spcAft>
                <a:spcPts val="0"/>
              </a:spcAft>
              <a:buClr>
                <a:schemeClr val="dk1"/>
              </a:buClr>
              <a:buSzPts val="900"/>
              <a:buNone/>
              <a:defRPr sz="900"/>
            </a:lvl7pPr>
            <a:lvl8pPr marL="3657600" lvl="7" indent="-228600" algn="l">
              <a:spcBef>
                <a:spcPts val="180"/>
              </a:spcBef>
              <a:spcAft>
                <a:spcPts val="0"/>
              </a:spcAft>
              <a:buClr>
                <a:schemeClr val="dk1"/>
              </a:buClr>
              <a:buSzPts val="900"/>
              <a:buNone/>
              <a:defRPr sz="900"/>
            </a:lvl8pPr>
            <a:lvl9pPr marL="4114800" lvl="8" indent="-228600" algn="l">
              <a:spcBef>
                <a:spcPts val="180"/>
              </a:spcBef>
              <a:spcAft>
                <a:spcPts val="0"/>
              </a:spcAft>
              <a:buClr>
                <a:schemeClr val="dk1"/>
              </a:buClr>
              <a:buSzPts val="900"/>
              <a:buNone/>
              <a:defRPr sz="900"/>
            </a:lvl9pPr>
          </a:lstStyle>
          <a:p>
            <a:endParaRPr/>
          </a:p>
        </p:txBody>
      </p:sp>
      <p:sp>
        <p:nvSpPr>
          <p:cNvPr id="55" name="Google Shape;55;p52"/>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sz="1200">
                <a:solidFill>
                  <a:srgbClr val="898989"/>
                </a:solidFill>
                <a:latin typeface="Calibri"/>
                <a:ea typeface="Calibri"/>
                <a:cs typeface="Calibri"/>
                <a:sym typeface="Calibri"/>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6" name="Google Shape;56;p52"/>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57"/>
        <p:cNvGrpSpPr/>
        <p:nvPr/>
      </p:nvGrpSpPr>
      <p:grpSpPr>
        <a:xfrm>
          <a:off x="0" y="0"/>
          <a:ext cx="0" cy="0"/>
          <a:chOff x="0" y="0"/>
          <a:chExt cx="0" cy="0"/>
        </a:xfrm>
      </p:grpSpPr>
      <p:sp>
        <p:nvSpPr>
          <p:cNvPr id="58" name="Google Shape;58;p53"/>
          <p:cNvSpPr txBox="1">
            <a:spLocks noGrp="1"/>
          </p:cNvSpPr>
          <p:nvPr>
            <p:ph type="title"/>
          </p:nvPr>
        </p:nvSpPr>
        <p:spPr>
          <a:xfrm>
            <a:off x="457200" y="274637"/>
            <a:ext cx="8229600" cy="1143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59" name="Google Shape;59;p53"/>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sz="1200">
                <a:solidFill>
                  <a:srgbClr val="898989"/>
                </a:solidFill>
                <a:latin typeface="Calibri"/>
                <a:ea typeface="Calibri"/>
                <a:cs typeface="Calibri"/>
                <a:sym typeface="Calibri"/>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0" name="Google Shape;60;p53"/>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61"/>
        <p:cNvGrpSpPr/>
        <p:nvPr/>
      </p:nvGrpSpPr>
      <p:grpSpPr>
        <a:xfrm>
          <a:off x="0" y="0"/>
          <a:ext cx="0" cy="0"/>
          <a:chOff x="0" y="0"/>
          <a:chExt cx="0" cy="0"/>
        </a:xfrm>
      </p:grpSpPr>
      <p:sp>
        <p:nvSpPr>
          <p:cNvPr id="62" name="Google Shape;62;p54"/>
          <p:cNvSpPr txBox="1">
            <a:spLocks noGrp="1"/>
          </p:cNvSpPr>
          <p:nvPr>
            <p:ph type="title"/>
          </p:nvPr>
        </p:nvSpPr>
        <p:spPr>
          <a:xfrm>
            <a:off x="457200" y="274637"/>
            <a:ext cx="8229600" cy="1143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63" name="Google Shape;63;p54"/>
          <p:cNvSpPr txBox="1">
            <a:spLocks noGrp="1"/>
          </p:cNvSpPr>
          <p:nvPr>
            <p:ph type="body" idx="1"/>
          </p:nvPr>
        </p:nvSpPr>
        <p:spPr>
          <a:xfrm>
            <a:off x="457200" y="1600200"/>
            <a:ext cx="4038600" cy="4525963"/>
          </a:xfrm>
          <a:prstGeom prst="rect">
            <a:avLst/>
          </a:prstGeom>
          <a:noFill/>
          <a:ln>
            <a:noFill/>
          </a:ln>
        </p:spPr>
        <p:txBody>
          <a:bodyPr spcFirstLastPara="1" wrap="square" lIns="91425" tIns="45700" rIns="91425" bIns="45700" anchor="t" anchorCtr="0">
            <a:noAutofit/>
          </a:bodyPr>
          <a:lstStyle>
            <a:lvl1pPr marL="457200" lvl="0" indent="-406400" algn="l">
              <a:spcBef>
                <a:spcPts val="560"/>
              </a:spcBef>
              <a:spcAft>
                <a:spcPts val="0"/>
              </a:spcAft>
              <a:buClr>
                <a:schemeClr val="dk1"/>
              </a:buClr>
              <a:buSzPts val="2800"/>
              <a:buChar char="•"/>
              <a:defRPr sz="2800"/>
            </a:lvl1pPr>
            <a:lvl2pPr marL="914400" lvl="1" indent="-381000" algn="l">
              <a:spcBef>
                <a:spcPts val="480"/>
              </a:spcBef>
              <a:spcAft>
                <a:spcPts val="0"/>
              </a:spcAft>
              <a:buClr>
                <a:schemeClr val="dk1"/>
              </a:buClr>
              <a:buSzPts val="2400"/>
              <a:buChar char="–"/>
              <a:defRPr sz="2400"/>
            </a:lvl2pPr>
            <a:lvl3pPr marL="1371600" lvl="2" indent="-355600" algn="l">
              <a:spcBef>
                <a:spcPts val="400"/>
              </a:spcBef>
              <a:spcAft>
                <a:spcPts val="0"/>
              </a:spcAft>
              <a:buClr>
                <a:schemeClr val="dk1"/>
              </a:buClr>
              <a:buSzPts val="2000"/>
              <a:buChar char="•"/>
              <a:defRPr sz="2000"/>
            </a:lvl3pPr>
            <a:lvl4pPr marL="1828800" lvl="3" indent="-342900" algn="l">
              <a:spcBef>
                <a:spcPts val="360"/>
              </a:spcBef>
              <a:spcAft>
                <a:spcPts val="0"/>
              </a:spcAft>
              <a:buClr>
                <a:schemeClr val="dk1"/>
              </a:buClr>
              <a:buSzPts val="1800"/>
              <a:buChar char="–"/>
              <a:defRPr sz="1800"/>
            </a:lvl4pPr>
            <a:lvl5pPr marL="2286000" lvl="4" indent="-342900" algn="l">
              <a:spcBef>
                <a:spcPts val="360"/>
              </a:spcBef>
              <a:spcAft>
                <a:spcPts val="0"/>
              </a:spcAft>
              <a:buClr>
                <a:schemeClr val="dk1"/>
              </a:buClr>
              <a:buSzPts val="1800"/>
              <a:buChar char="»"/>
              <a:defRPr sz="1800"/>
            </a:lvl5pPr>
            <a:lvl6pPr marL="2743200" lvl="5" indent="-342900" algn="l">
              <a:spcBef>
                <a:spcPts val="360"/>
              </a:spcBef>
              <a:spcAft>
                <a:spcPts val="0"/>
              </a:spcAft>
              <a:buClr>
                <a:schemeClr val="dk1"/>
              </a:buClr>
              <a:buSzPts val="1800"/>
              <a:buChar char="•"/>
              <a:defRPr sz="1800"/>
            </a:lvl6pPr>
            <a:lvl7pPr marL="3200400" lvl="6" indent="-342900" algn="l">
              <a:spcBef>
                <a:spcPts val="360"/>
              </a:spcBef>
              <a:spcAft>
                <a:spcPts val="0"/>
              </a:spcAft>
              <a:buClr>
                <a:schemeClr val="dk1"/>
              </a:buClr>
              <a:buSzPts val="1800"/>
              <a:buChar char="•"/>
              <a:defRPr sz="1800"/>
            </a:lvl7pPr>
            <a:lvl8pPr marL="3657600" lvl="7" indent="-342900" algn="l">
              <a:spcBef>
                <a:spcPts val="360"/>
              </a:spcBef>
              <a:spcAft>
                <a:spcPts val="0"/>
              </a:spcAft>
              <a:buClr>
                <a:schemeClr val="dk1"/>
              </a:buClr>
              <a:buSzPts val="1800"/>
              <a:buChar char="•"/>
              <a:defRPr sz="1800"/>
            </a:lvl8pPr>
            <a:lvl9pPr marL="4114800" lvl="8" indent="-342900" algn="l">
              <a:spcBef>
                <a:spcPts val="360"/>
              </a:spcBef>
              <a:spcAft>
                <a:spcPts val="0"/>
              </a:spcAft>
              <a:buClr>
                <a:schemeClr val="dk1"/>
              </a:buClr>
              <a:buSzPts val="1800"/>
              <a:buChar char="•"/>
              <a:defRPr sz="1800"/>
            </a:lvl9pPr>
          </a:lstStyle>
          <a:p>
            <a:endParaRPr/>
          </a:p>
        </p:txBody>
      </p:sp>
      <p:sp>
        <p:nvSpPr>
          <p:cNvPr id="64" name="Google Shape;64;p54"/>
          <p:cNvSpPr txBox="1">
            <a:spLocks noGrp="1"/>
          </p:cNvSpPr>
          <p:nvPr>
            <p:ph type="body" idx="2"/>
          </p:nvPr>
        </p:nvSpPr>
        <p:spPr>
          <a:xfrm>
            <a:off x="4648200" y="1600200"/>
            <a:ext cx="4038600" cy="4525963"/>
          </a:xfrm>
          <a:prstGeom prst="rect">
            <a:avLst/>
          </a:prstGeom>
          <a:noFill/>
          <a:ln>
            <a:noFill/>
          </a:ln>
        </p:spPr>
        <p:txBody>
          <a:bodyPr spcFirstLastPara="1" wrap="square" lIns="91425" tIns="45700" rIns="91425" bIns="45700" anchor="t" anchorCtr="0">
            <a:noAutofit/>
          </a:bodyPr>
          <a:lstStyle>
            <a:lvl1pPr marL="457200" lvl="0" indent="-406400" algn="l">
              <a:spcBef>
                <a:spcPts val="560"/>
              </a:spcBef>
              <a:spcAft>
                <a:spcPts val="0"/>
              </a:spcAft>
              <a:buClr>
                <a:schemeClr val="dk1"/>
              </a:buClr>
              <a:buSzPts val="2800"/>
              <a:buChar char="•"/>
              <a:defRPr sz="2800"/>
            </a:lvl1pPr>
            <a:lvl2pPr marL="914400" lvl="1" indent="-381000" algn="l">
              <a:spcBef>
                <a:spcPts val="480"/>
              </a:spcBef>
              <a:spcAft>
                <a:spcPts val="0"/>
              </a:spcAft>
              <a:buClr>
                <a:schemeClr val="dk1"/>
              </a:buClr>
              <a:buSzPts val="2400"/>
              <a:buChar char="–"/>
              <a:defRPr sz="2400"/>
            </a:lvl2pPr>
            <a:lvl3pPr marL="1371600" lvl="2" indent="-355600" algn="l">
              <a:spcBef>
                <a:spcPts val="400"/>
              </a:spcBef>
              <a:spcAft>
                <a:spcPts val="0"/>
              </a:spcAft>
              <a:buClr>
                <a:schemeClr val="dk1"/>
              </a:buClr>
              <a:buSzPts val="2000"/>
              <a:buChar char="•"/>
              <a:defRPr sz="2000"/>
            </a:lvl3pPr>
            <a:lvl4pPr marL="1828800" lvl="3" indent="-342900" algn="l">
              <a:spcBef>
                <a:spcPts val="360"/>
              </a:spcBef>
              <a:spcAft>
                <a:spcPts val="0"/>
              </a:spcAft>
              <a:buClr>
                <a:schemeClr val="dk1"/>
              </a:buClr>
              <a:buSzPts val="1800"/>
              <a:buChar char="–"/>
              <a:defRPr sz="1800"/>
            </a:lvl4pPr>
            <a:lvl5pPr marL="2286000" lvl="4" indent="-342900" algn="l">
              <a:spcBef>
                <a:spcPts val="360"/>
              </a:spcBef>
              <a:spcAft>
                <a:spcPts val="0"/>
              </a:spcAft>
              <a:buClr>
                <a:schemeClr val="dk1"/>
              </a:buClr>
              <a:buSzPts val="1800"/>
              <a:buChar char="»"/>
              <a:defRPr sz="1800"/>
            </a:lvl5pPr>
            <a:lvl6pPr marL="2743200" lvl="5" indent="-342900" algn="l">
              <a:spcBef>
                <a:spcPts val="360"/>
              </a:spcBef>
              <a:spcAft>
                <a:spcPts val="0"/>
              </a:spcAft>
              <a:buClr>
                <a:schemeClr val="dk1"/>
              </a:buClr>
              <a:buSzPts val="1800"/>
              <a:buChar char="•"/>
              <a:defRPr sz="1800"/>
            </a:lvl6pPr>
            <a:lvl7pPr marL="3200400" lvl="6" indent="-342900" algn="l">
              <a:spcBef>
                <a:spcPts val="360"/>
              </a:spcBef>
              <a:spcAft>
                <a:spcPts val="0"/>
              </a:spcAft>
              <a:buClr>
                <a:schemeClr val="dk1"/>
              </a:buClr>
              <a:buSzPts val="1800"/>
              <a:buChar char="•"/>
              <a:defRPr sz="1800"/>
            </a:lvl7pPr>
            <a:lvl8pPr marL="3657600" lvl="7" indent="-342900" algn="l">
              <a:spcBef>
                <a:spcPts val="360"/>
              </a:spcBef>
              <a:spcAft>
                <a:spcPts val="0"/>
              </a:spcAft>
              <a:buClr>
                <a:schemeClr val="dk1"/>
              </a:buClr>
              <a:buSzPts val="1800"/>
              <a:buChar char="•"/>
              <a:defRPr sz="1800"/>
            </a:lvl8pPr>
            <a:lvl9pPr marL="4114800" lvl="8" indent="-342900" algn="l">
              <a:spcBef>
                <a:spcPts val="360"/>
              </a:spcBef>
              <a:spcAft>
                <a:spcPts val="0"/>
              </a:spcAft>
              <a:buClr>
                <a:schemeClr val="dk1"/>
              </a:buClr>
              <a:buSzPts val="1800"/>
              <a:buChar char="•"/>
              <a:defRPr sz="1800"/>
            </a:lvl9pPr>
          </a:lstStyle>
          <a:p>
            <a:endParaRPr/>
          </a:p>
        </p:txBody>
      </p:sp>
      <p:sp>
        <p:nvSpPr>
          <p:cNvPr id="65" name="Google Shape;65;p54"/>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sz="1200">
                <a:solidFill>
                  <a:srgbClr val="898989"/>
                </a:solidFill>
                <a:latin typeface="Calibri"/>
                <a:ea typeface="Calibri"/>
                <a:cs typeface="Calibri"/>
                <a:sym typeface="Calibri"/>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6" name="Google Shape;66;p54"/>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67"/>
        <p:cNvGrpSpPr/>
        <p:nvPr/>
      </p:nvGrpSpPr>
      <p:grpSpPr>
        <a:xfrm>
          <a:off x="0" y="0"/>
          <a:ext cx="0" cy="0"/>
          <a:chOff x="0" y="0"/>
          <a:chExt cx="0" cy="0"/>
        </a:xfrm>
      </p:grpSpPr>
      <p:sp>
        <p:nvSpPr>
          <p:cNvPr id="68" name="Google Shape;68;p55"/>
          <p:cNvSpPr txBox="1">
            <a:spLocks noGrp="1"/>
          </p:cNvSpPr>
          <p:nvPr>
            <p:ph type="title"/>
          </p:nvPr>
        </p:nvSpPr>
        <p:spPr>
          <a:xfrm>
            <a:off x="722313" y="4406900"/>
            <a:ext cx="7772400" cy="1362075"/>
          </a:xfrm>
          <a:prstGeom prst="rect">
            <a:avLst/>
          </a:prstGeom>
          <a:noFill/>
          <a:ln>
            <a:noFill/>
          </a:ln>
        </p:spPr>
        <p:txBody>
          <a:bodyPr spcFirstLastPara="1" wrap="square" lIns="91425" tIns="45700" rIns="91425" bIns="45700" anchor="t" anchorCtr="0">
            <a:noAutofit/>
          </a:bodyPr>
          <a:lstStyle>
            <a:lvl1pPr lvl="0" algn="l">
              <a:spcBef>
                <a:spcPts val="0"/>
              </a:spcBef>
              <a:spcAft>
                <a:spcPts val="0"/>
              </a:spcAft>
              <a:buSzPts val="1400"/>
              <a:buNone/>
              <a:defRPr sz="4000" b="1" cap="none"/>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69" name="Google Shape;69;p55"/>
          <p:cNvSpPr txBox="1">
            <a:spLocks noGrp="1"/>
          </p:cNvSpPr>
          <p:nvPr>
            <p:ph type="body" idx="1"/>
          </p:nvPr>
        </p:nvSpPr>
        <p:spPr>
          <a:xfrm>
            <a:off x="722313" y="2906713"/>
            <a:ext cx="7772400" cy="1500187"/>
          </a:xfrm>
          <a:prstGeom prst="rect">
            <a:avLst/>
          </a:prstGeom>
          <a:noFill/>
          <a:ln>
            <a:noFill/>
          </a:ln>
        </p:spPr>
        <p:txBody>
          <a:bodyPr spcFirstLastPara="1" wrap="square" lIns="91425" tIns="45700" rIns="91425" bIns="45700" anchor="b" anchorCtr="0">
            <a:noAutofit/>
          </a:bodyPr>
          <a:lstStyle>
            <a:lvl1pPr marL="457200" lvl="0" indent="-228600" algn="l">
              <a:spcBef>
                <a:spcPts val="400"/>
              </a:spcBef>
              <a:spcAft>
                <a:spcPts val="0"/>
              </a:spcAft>
              <a:buClr>
                <a:srgbClr val="888888"/>
              </a:buClr>
              <a:buSzPts val="2000"/>
              <a:buNone/>
              <a:defRPr sz="2000">
                <a:solidFill>
                  <a:srgbClr val="888888"/>
                </a:solidFill>
              </a:defRPr>
            </a:lvl1pPr>
            <a:lvl2pPr marL="914400" lvl="1" indent="-228600" algn="l">
              <a:spcBef>
                <a:spcPts val="360"/>
              </a:spcBef>
              <a:spcAft>
                <a:spcPts val="0"/>
              </a:spcAft>
              <a:buClr>
                <a:srgbClr val="888888"/>
              </a:buClr>
              <a:buSzPts val="1800"/>
              <a:buNone/>
              <a:defRPr sz="1800">
                <a:solidFill>
                  <a:srgbClr val="888888"/>
                </a:solidFill>
              </a:defRPr>
            </a:lvl2pPr>
            <a:lvl3pPr marL="1371600" lvl="2" indent="-228600" algn="l">
              <a:spcBef>
                <a:spcPts val="320"/>
              </a:spcBef>
              <a:spcAft>
                <a:spcPts val="0"/>
              </a:spcAft>
              <a:buClr>
                <a:srgbClr val="888888"/>
              </a:buClr>
              <a:buSzPts val="1600"/>
              <a:buNone/>
              <a:defRPr sz="1600">
                <a:solidFill>
                  <a:srgbClr val="888888"/>
                </a:solidFill>
              </a:defRPr>
            </a:lvl3pPr>
            <a:lvl4pPr marL="1828800" lvl="3" indent="-228600" algn="l">
              <a:spcBef>
                <a:spcPts val="280"/>
              </a:spcBef>
              <a:spcAft>
                <a:spcPts val="0"/>
              </a:spcAft>
              <a:buClr>
                <a:srgbClr val="888888"/>
              </a:buClr>
              <a:buSzPts val="1400"/>
              <a:buNone/>
              <a:defRPr sz="1400">
                <a:solidFill>
                  <a:srgbClr val="888888"/>
                </a:solidFill>
              </a:defRPr>
            </a:lvl4pPr>
            <a:lvl5pPr marL="2286000" lvl="4" indent="-228600" algn="l">
              <a:spcBef>
                <a:spcPts val="280"/>
              </a:spcBef>
              <a:spcAft>
                <a:spcPts val="0"/>
              </a:spcAft>
              <a:buClr>
                <a:srgbClr val="888888"/>
              </a:buClr>
              <a:buSzPts val="1400"/>
              <a:buNone/>
              <a:defRPr sz="1400">
                <a:solidFill>
                  <a:srgbClr val="888888"/>
                </a:solidFill>
              </a:defRPr>
            </a:lvl5pPr>
            <a:lvl6pPr marL="2743200" lvl="5" indent="-228600" algn="l">
              <a:spcBef>
                <a:spcPts val="280"/>
              </a:spcBef>
              <a:spcAft>
                <a:spcPts val="0"/>
              </a:spcAft>
              <a:buClr>
                <a:srgbClr val="888888"/>
              </a:buClr>
              <a:buSzPts val="1400"/>
              <a:buNone/>
              <a:defRPr sz="1400">
                <a:solidFill>
                  <a:srgbClr val="888888"/>
                </a:solidFill>
              </a:defRPr>
            </a:lvl6pPr>
            <a:lvl7pPr marL="3200400" lvl="6" indent="-228600" algn="l">
              <a:spcBef>
                <a:spcPts val="280"/>
              </a:spcBef>
              <a:spcAft>
                <a:spcPts val="0"/>
              </a:spcAft>
              <a:buClr>
                <a:srgbClr val="888888"/>
              </a:buClr>
              <a:buSzPts val="1400"/>
              <a:buNone/>
              <a:defRPr sz="1400">
                <a:solidFill>
                  <a:srgbClr val="888888"/>
                </a:solidFill>
              </a:defRPr>
            </a:lvl7pPr>
            <a:lvl8pPr marL="3657600" lvl="7" indent="-228600" algn="l">
              <a:spcBef>
                <a:spcPts val="280"/>
              </a:spcBef>
              <a:spcAft>
                <a:spcPts val="0"/>
              </a:spcAft>
              <a:buClr>
                <a:srgbClr val="888888"/>
              </a:buClr>
              <a:buSzPts val="1400"/>
              <a:buNone/>
              <a:defRPr sz="1400">
                <a:solidFill>
                  <a:srgbClr val="888888"/>
                </a:solidFill>
              </a:defRPr>
            </a:lvl8pPr>
            <a:lvl9pPr marL="4114800" lvl="8" indent="-228600" algn="l">
              <a:spcBef>
                <a:spcPts val="280"/>
              </a:spcBef>
              <a:spcAft>
                <a:spcPts val="0"/>
              </a:spcAft>
              <a:buClr>
                <a:srgbClr val="888888"/>
              </a:buClr>
              <a:buSzPts val="1400"/>
              <a:buNone/>
              <a:defRPr sz="1400">
                <a:solidFill>
                  <a:srgbClr val="888888"/>
                </a:solidFill>
              </a:defRPr>
            </a:lvl9pPr>
          </a:lstStyle>
          <a:p>
            <a:endParaRPr/>
          </a:p>
        </p:txBody>
      </p:sp>
      <p:sp>
        <p:nvSpPr>
          <p:cNvPr id="70" name="Google Shape;70;p55"/>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sz="1200">
                <a:solidFill>
                  <a:srgbClr val="898989"/>
                </a:solidFill>
                <a:latin typeface="Calibri"/>
                <a:ea typeface="Calibri"/>
                <a:cs typeface="Calibri"/>
                <a:sym typeface="Calibri"/>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1" name="Google Shape;71;p55"/>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chemeClr val="lt1"/>
            </a:gs>
            <a:gs pos="100000">
              <a:srgbClr val="E5E5FF"/>
            </a:gs>
          </a:gsLst>
          <a:lin ang="2700000" scaled="0"/>
        </a:gradFill>
        <a:effectLst/>
      </p:bgPr>
    </p:bg>
    <p:spTree>
      <p:nvGrpSpPr>
        <p:cNvPr id="1" name="Shape 9"/>
        <p:cNvGrpSpPr/>
        <p:nvPr/>
      </p:nvGrpSpPr>
      <p:grpSpPr>
        <a:xfrm>
          <a:off x="0" y="0"/>
          <a:ext cx="0" cy="0"/>
          <a:chOff x="0" y="0"/>
          <a:chExt cx="0" cy="0"/>
        </a:xfrm>
      </p:grpSpPr>
      <p:sp>
        <p:nvSpPr>
          <p:cNvPr id="10" name="Google Shape;10;p44"/>
          <p:cNvSpPr txBox="1">
            <a:spLocks noGrp="1"/>
          </p:cNvSpPr>
          <p:nvPr>
            <p:ph type="title"/>
          </p:nvPr>
        </p:nvSpPr>
        <p:spPr>
          <a:xfrm>
            <a:off x="457200" y="274637"/>
            <a:ext cx="8229600" cy="1143000"/>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1pPr>
            <a:lvl2pPr marR="0" lvl="1"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2pPr>
            <a:lvl3pPr marR="0" lvl="2"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3pPr>
            <a:lvl4pPr marR="0" lvl="3"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4pPr>
            <a:lvl5pPr marR="0" lvl="4"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5pPr>
            <a:lvl6pPr marR="0" lvl="5"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6pPr>
            <a:lvl7pPr marR="0" lvl="6"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7pPr>
            <a:lvl8pPr marR="0" lvl="7"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8pPr>
            <a:lvl9pPr marR="0" lvl="8"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9pPr>
          </a:lstStyle>
          <a:p>
            <a:endParaRPr/>
          </a:p>
        </p:txBody>
      </p:sp>
      <p:sp>
        <p:nvSpPr>
          <p:cNvPr id="11" name="Google Shape;11;p44"/>
          <p:cNvSpPr txBox="1">
            <a:spLocks noGrp="1"/>
          </p:cNvSpPr>
          <p:nvPr>
            <p:ph type="body" idx="1"/>
          </p:nvPr>
        </p:nvSpPr>
        <p:spPr>
          <a:xfrm>
            <a:off x="457200" y="1600200"/>
            <a:ext cx="8229600" cy="4525962"/>
          </a:xfrm>
          <a:prstGeom prst="rect">
            <a:avLst/>
          </a:prstGeom>
          <a:noFill/>
          <a:ln>
            <a:noFill/>
          </a:ln>
        </p:spPr>
        <p:txBody>
          <a:bodyPr spcFirstLastPara="1" wrap="square" lIns="91425" tIns="45700" rIns="91425" bIns="45700" anchor="t" anchorCtr="0">
            <a:no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12" name="Google Shape;12;p44"/>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SzPts val="1400"/>
              <a:buNone/>
              <a:defRPr sz="1200" b="0" i="0" u="none" strike="noStrike" cap="none">
                <a:solidFill>
                  <a:srgbClr val="898989"/>
                </a:solidFill>
                <a:latin typeface="Calibri"/>
                <a:ea typeface="Calibri"/>
                <a:cs typeface="Calibri"/>
                <a:sym typeface="Calibri"/>
              </a:defRPr>
            </a:lvl1pPr>
            <a:lvl2pPr marR="0" lvl="1"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3" name="Google Shape;13;p44"/>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3" r:id="rId3"/>
    <p:sldLayoutId id="2147483654" r:id="rId4"/>
    <p:sldLayoutId id="2147483655" r:id="rId5"/>
    <p:sldLayoutId id="2147483656" r:id="rId6"/>
    <p:sldLayoutId id="2147483657" r:id="rId7"/>
    <p:sldLayoutId id="2147483658" r:id="rId8"/>
    <p:sldLayoutId id="2147483659" r:id="rId9"/>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75"/>
        <p:cNvGrpSpPr/>
        <p:nvPr/>
      </p:nvGrpSpPr>
      <p:grpSpPr>
        <a:xfrm>
          <a:off x="0" y="0"/>
          <a:ext cx="0" cy="0"/>
          <a:chOff x="0" y="0"/>
          <a:chExt cx="0" cy="0"/>
        </a:xfrm>
      </p:grpSpPr>
      <p:sp>
        <p:nvSpPr>
          <p:cNvPr id="76" name="Google Shape;76;p1"/>
          <p:cNvSpPr txBox="1">
            <a:spLocks noGrp="1"/>
          </p:cNvSpPr>
          <p:nvPr>
            <p:ph type="ctrTitle"/>
          </p:nvPr>
        </p:nvSpPr>
        <p:spPr>
          <a:xfrm>
            <a:off x="571500" y="745773"/>
            <a:ext cx="8001000" cy="1220611"/>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Clr>
                <a:schemeClr val="dk1"/>
              </a:buClr>
              <a:buSzPts val="4400"/>
              <a:buFont typeface="Calibri"/>
              <a:buNone/>
            </a:pPr>
            <a:r>
              <a:rPr lang="en-US" sz="4400" b="1" i="0" u="none" dirty="0">
                <a:solidFill>
                  <a:schemeClr val="dk1"/>
                </a:solidFill>
                <a:latin typeface="Calibri"/>
                <a:ea typeface="Calibri"/>
                <a:cs typeface="Calibri"/>
                <a:sym typeface="Calibri"/>
              </a:rPr>
              <a:t>Dealing With The Difficult Patient</a:t>
            </a:r>
            <a:endParaRPr dirty="0"/>
          </a:p>
        </p:txBody>
      </p:sp>
      <p:sp>
        <p:nvSpPr>
          <p:cNvPr id="77" name="Google Shape;77;p1"/>
          <p:cNvSpPr txBox="1">
            <a:spLocks noGrp="1"/>
          </p:cNvSpPr>
          <p:nvPr>
            <p:ph type="subTitle" idx="1"/>
          </p:nvPr>
        </p:nvSpPr>
        <p:spPr>
          <a:xfrm>
            <a:off x="3499554" y="2948516"/>
            <a:ext cx="5230989" cy="2820987"/>
          </a:xfrm>
          <a:prstGeom prst="rect">
            <a:avLst/>
          </a:prstGeom>
          <a:noFill/>
          <a:ln>
            <a:noFill/>
          </a:ln>
        </p:spPr>
        <p:txBody>
          <a:bodyPr spcFirstLastPara="1" wrap="square" lIns="91425" tIns="45700" rIns="91425" bIns="45700" anchor="t" anchorCtr="0">
            <a:noAutofit/>
          </a:bodyPr>
          <a:lstStyle/>
          <a:p>
            <a:pPr marL="0" lvl="0" indent="0" algn="ctr" rtl="0">
              <a:lnSpc>
                <a:spcPct val="100000"/>
              </a:lnSpc>
              <a:spcBef>
                <a:spcPts val="0"/>
              </a:spcBef>
              <a:spcAft>
                <a:spcPts val="0"/>
              </a:spcAft>
              <a:buClr>
                <a:srgbClr val="444498"/>
              </a:buClr>
              <a:buSzPts val="3200"/>
              <a:buNone/>
            </a:pPr>
            <a:r>
              <a:rPr lang="en-US" sz="3200" b="1" i="0" u="none" dirty="0">
                <a:solidFill>
                  <a:schemeClr val="accent3">
                    <a:lumMod val="25000"/>
                  </a:schemeClr>
                </a:solidFill>
                <a:latin typeface="Calibri"/>
                <a:ea typeface="Calibri"/>
                <a:cs typeface="Calibri"/>
                <a:sym typeface="Calibri"/>
              </a:rPr>
              <a:t>Presented by </a:t>
            </a:r>
          </a:p>
          <a:p>
            <a:pPr marL="0" lvl="0" indent="0" algn="ctr" rtl="0">
              <a:lnSpc>
                <a:spcPct val="100000"/>
              </a:lnSpc>
              <a:spcBef>
                <a:spcPts val="0"/>
              </a:spcBef>
              <a:spcAft>
                <a:spcPts val="0"/>
              </a:spcAft>
              <a:buClr>
                <a:srgbClr val="444498"/>
              </a:buClr>
              <a:buSzPts val="3200"/>
              <a:buNone/>
            </a:pPr>
            <a:endParaRPr lang="en-US" sz="2800" b="1" i="0" u="none" dirty="0">
              <a:solidFill>
                <a:schemeClr val="accent3">
                  <a:lumMod val="25000"/>
                </a:schemeClr>
              </a:solidFill>
              <a:latin typeface="Calibri"/>
              <a:ea typeface="Calibri"/>
              <a:cs typeface="Calibri"/>
              <a:sym typeface="Calibri"/>
            </a:endParaRPr>
          </a:p>
          <a:p>
            <a:pPr marL="0" lvl="0" indent="0" algn="ctr" rtl="0">
              <a:lnSpc>
                <a:spcPct val="100000"/>
              </a:lnSpc>
              <a:spcBef>
                <a:spcPts val="0"/>
              </a:spcBef>
              <a:spcAft>
                <a:spcPts val="0"/>
              </a:spcAft>
              <a:buClr>
                <a:srgbClr val="444498"/>
              </a:buClr>
              <a:buSzPts val="3200"/>
              <a:buNone/>
            </a:pPr>
            <a:r>
              <a:rPr lang="en-US" sz="3200" b="1" i="0" u="none" dirty="0">
                <a:solidFill>
                  <a:schemeClr val="accent3">
                    <a:lumMod val="25000"/>
                  </a:schemeClr>
                </a:solidFill>
                <a:latin typeface="Calibri"/>
                <a:ea typeface="Calibri"/>
                <a:cs typeface="Calibri"/>
                <a:sym typeface="Calibri"/>
              </a:rPr>
              <a:t>Victor B. Klausner, DO</a:t>
            </a:r>
            <a:endParaRPr b="1" dirty="0">
              <a:solidFill>
                <a:schemeClr val="accent3">
                  <a:lumMod val="25000"/>
                </a:schemeClr>
              </a:solidFill>
            </a:endParaRPr>
          </a:p>
          <a:p>
            <a:pPr marL="0" lvl="0" indent="0" algn="ctr" rtl="0">
              <a:lnSpc>
                <a:spcPct val="100000"/>
              </a:lnSpc>
              <a:spcBef>
                <a:spcPts val="640"/>
              </a:spcBef>
              <a:spcAft>
                <a:spcPts val="0"/>
              </a:spcAft>
              <a:buClr>
                <a:srgbClr val="444498"/>
              </a:buClr>
              <a:buSzPts val="3200"/>
              <a:buNone/>
            </a:pPr>
            <a:r>
              <a:rPr lang="en-US" sz="3200" b="1" i="0" u="none" dirty="0">
                <a:solidFill>
                  <a:schemeClr val="accent3">
                    <a:lumMod val="25000"/>
                  </a:schemeClr>
                </a:solidFill>
                <a:latin typeface="Calibri"/>
                <a:ea typeface="Calibri"/>
                <a:cs typeface="Calibri"/>
                <a:sym typeface="Calibri"/>
              </a:rPr>
              <a:t>The Center for Occupational</a:t>
            </a:r>
            <a:endParaRPr b="1" dirty="0">
              <a:solidFill>
                <a:schemeClr val="accent3">
                  <a:lumMod val="25000"/>
                </a:schemeClr>
              </a:solidFill>
            </a:endParaRPr>
          </a:p>
          <a:p>
            <a:pPr marL="0" lvl="0" indent="0" algn="ctr" rtl="0">
              <a:lnSpc>
                <a:spcPct val="100000"/>
              </a:lnSpc>
              <a:spcBef>
                <a:spcPts val="640"/>
              </a:spcBef>
              <a:spcAft>
                <a:spcPts val="0"/>
              </a:spcAft>
              <a:buClr>
                <a:srgbClr val="444498"/>
              </a:buClr>
              <a:buSzPts val="3200"/>
              <a:buNone/>
            </a:pPr>
            <a:r>
              <a:rPr lang="en-US" sz="3200" b="1" i="0" u="none" dirty="0">
                <a:solidFill>
                  <a:schemeClr val="accent3">
                    <a:lumMod val="25000"/>
                  </a:schemeClr>
                </a:solidFill>
                <a:latin typeface="Calibri"/>
                <a:ea typeface="Calibri"/>
                <a:cs typeface="Calibri"/>
                <a:sym typeface="Calibri"/>
              </a:rPr>
              <a:t>Health and Wellness</a:t>
            </a:r>
            <a:endParaRPr b="1" dirty="0">
              <a:solidFill>
                <a:schemeClr val="accent3">
                  <a:lumMod val="25000"/>
                </a:schemeClr>
              </a:solidFill>
            </a:endParaRPr>
          </a:p>
        </p:txBody>
      </p:sp>
      <p:pic>
        <p:nvPicPr>
          <p:cNvPr id="1026" name="Picture 2">
            <a:extLst>
              <a:ext uri="{FF2B5EF4-FFF2-40B4-BE49-F238E27FC236}">
                <a16:creationId xmlns:a16="http://schemas.microsoft.com/office/drawing/2014/main" id="{409798F1-1782-EB2A-55A2-6DF27F8D8CDF}"/>
              </a:ext>
            </a:extLst>
          </p:cNvPr>
          <p:cNvPicPr>
            <a:picLocks noChangeAspect="1" noChangeArrowheads="1"/>
          </p:cNvPicPr>
          <p:nvPr/>
        </p:nvPicPr>
        <p:blipFill>
          <a:blip r:embed="rId3">
            <a:lum bright="20000" contrast="40000"/>
            <a:extLst>
              <a:ext uri="{28A0092B-C50C-407E-A947-70E740481C1C}">
                <a14:useLocalDpi xmlns:a14="http://schemas.microsoft.com/office/drawing/2010/main" val="0"/>
              </a:ext>
            </a:extLst>
          </a:blip>
          <a:srcRect/>
          <a:stretch>
            <a:fillRect/>
          </a:stretch>
        </p:blipFill>
        <p:spPr bwMode="auto">
          <a:xfrm>
            <a:off x="1044863" y="3940205"/>
            <a:ext cx="1912827" cy="1602639"/>
          </a:xfrm>
          <a:prstGeom prst="rect">
            <a:avLst/>
          </a:prstGeom>
          <a:solidFill>
            <a:srgbClr val="0000FF"/>
          </a:solidFill>
          <a:ln>
            <a:noFill/>
          </a:ln>
          <a:extLs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746455-1E15-9BA5-7D4E-021BB13D7C27}"/>
              </a:ext>
            </a:extLst>
          </p:cNvPr>
          <p:cNvSpPr>
            <a:spLocks noGrp="1"/>
          </p:cNvSpPr>
          <p:nvPr>
            <p:ph type="title"/>
          </p:nvPr>
        </p:nvSpPr>
        <p:spPr>
          <a:xfrm>
            <a:off x="457200" y="274637"/>
            <a:ext cx="8229600" cy="651052"/>
          </a:xfrm>
        </p:spPr>
        <p:txBody>
          <a:bodyPr/>
          <a:lstStyle/>
          <a:p>
            <a:r>
              <a:rPr lang="en-US" sz="4000" b="1" dirty="0"/>
              <a:t>Dealing With The Violent Patient</a:t>
            </a:r>
            <a:endParaRPr lang="en-US" sz="4000" dirty="0"/>
          </a:p>
        </p:txBody>
      </p:sp>
      <p:sp>
        <p:nvSpPr>
          <p:cNvPr id="3" name="Text Placeholder 2">
            <a:extLst>
              <a:ext uri="{FF2B5EF4-FFF2-40B4-BE49-F238E27FC236}">
                <a16:creationId xmlns:a16="http://schemas.microsoft.com/office/drawing/2014/main" id="{4C0BE263-A9A7-60C6-8890-B645534F1A3B}"/>
              </a:ext>
            </a:extLst>
          </p:cNvPr>
          <p:cNvSpPr>
            <a:spLocks noGrp="1"/>
          </p:cNvSpPr>
          <p:nvPr>
            <p:ph type="body" idx="1"/>
          </p:nvPr>
        </p:nvSpPr>
        <p:spPr>
          <a:xfrm>
            <a:off x="268941" y="1151466"/>
            <a:ext cx="8624047" cy="5350933"/>
          </a:xfrm>
        </p:spPr>
        <p:txBody>
          <a:bodyPr/>
          <a:lstStyle/>
          <a:p>
            <a:pPr>
              <a:spcBef>
                <a:spcPts val="0"/>
              </a:spcBef>
              <a:spcAft>
                <a:spcPts val="1200"/>
              </a:spcAft>
              <a:buSzPct val="100000"/>
              <a:buFont typeface="+mj-lt"/>
              <a:buAutoNum type="arabicPeriod" startAt="6"/>
            </a:pPr>
            <a:r>
              <a:rPr lang="en-US" sz="1700" b="1" i="0" dirty="0">
                <a:solidFill>
                  <a:srgbClr val="232323"/>
                </a:solidFill>
                <a:effectLst/>
                <a:latin typeface="Verdana" panose="020B0604030504040204" pitchFamily="34" charset="0"/>
              </a:rPr>
              <a:t>Listen closely to what the person is saying. </a:t>
            </a:r>
            <a:r>
              <a:rPr lang="en-US" sz="1700" b="0" i="0" dirty="0">
                <a:solidFill>
                  <a:srgbClr val="232323"/>
                </a:solidFill>
                <a:effectLst/>
                <a:latin typeface="Verdana" panose="020B0604030504040204" pitchFamily="34" charset="0"/>
              </a:rPr>
              <a:t>Actively listen to the complaints or concerns and give verbal indications that you hear their message. Helpful to repeat key information back to the patient.</a:t>
            </a:r>
          </a:p>
          <a:p>
            <a:pPr>
              <a:spcBef>
                <a:spcPts val="0"/>
              </a:spcBef>
              <a:spcAft>
                <a:spcPts val="1200"/>
              </a:spcAft>
              <a:buSzPct val="100000"/>
              <a:buFont typeface="+mj-lt"/>
              <a:buAutoNum type="arabicPeriod" startAt="6"/>
            </a:pPr>
            <a:r>
              <a:rPr lang="en-US" sz="1700" b="1" i="0" dirty="0">
                <a:solidFill>
                  <a:srgbClr val="232323"/>
                </a:solidFill>
                <a:effectLst/>
                <a:latin typeface="Verdana" panose="020B0604030504040204" pitchFamily="34" charset="0"/>
              </a:rPr>
              <a:t>Agree or agree to disagree. </a:t>
            </a:r>
            <a:r>
              <a:rPr lang="en-US" sz="1700" b="0" i="0" dirty="0">
                <a:solidFill>
                  <a:srgbClr val="232323"/>
                </a:solidFill>
                <a:effectLst/>
                <a:latin typeface="Verdana" panose="020B0604030504040204" pitchFamily="34" charset="0"/>
              </a:rPr>
              <a:t>Try to find common ground with the patient and identify opportunities for agreement, whether based on facts or principles. If an agreement can’t be reached, agree to disagree, but acknowledge the patient’s feelings.</a:t>
            </a:r>
          </a:p>
          <a:p>
            <a:pPr>
              <a:spcBef>
                <a:spcPts val="0"/>
              </a:spcBef>
              <a:spcAft>
                <a:spcPts val="1200"/>
              </a:spcAft>
              <a:buSzPct val="100000"/>
              <a:buFont typeface="+mj-lt"/>
              <a:buAutoNum type="arabicPeriod" startAt="6"/>
            </a:pPr>
            <a:r>
              <a:rPr lang="en-US" sz="1700" b="1" i="0" dirty="0">
                <a:solidFill>
                  <a:srgbClr val="232323"/>
                </a:solidFill>
                <a:effectLst/>
                <a:latin typeface="Verdana" panose="020B0604030504040204" pitchFamily="34" charset="0"/>
              </a:rPr>
              <a:t>Lay down the law and set clear limits in non-threatening manner. </a:t>
            </a:r>
            <a:r>
              <a:rPr lang="en-US" sz="1700" b="0" i="0" dirty="0">
                <a:solidFill>
                  <a:srgbClr val="232323"/>
                </a:solidFill>
                <a:effectLst/>
                <a:latin typeface="Verdana" panose="020B0604030504040204" pitchFamily="34" charset="0"/>
              </a:rPr>
              <a:t>Negative behaviors have consequences, and you should calmly, but clearly inform the patient about unacceptable behaviors and potential consequences (e.g., alerting security or law enforcement). </a:t>
            </a:r>
          </a:p>
          <a:p>
            <a:pPr>
              <a:spcBef>
                <a:spcPts val="0"/>
              </a:spcBef>
              <a:spcAft>
                <a:spcPts val="1200"/>
              </a:spcAft>
              <a:buSzPct val="100000"/>
              <a:buFont typeface="+mj-lt"/>
              <a:buAutoNum type="arabicPeriod" startAt="6"/>
            </a:pPr>
            <a:r>
              <a:rPr lang="en-US" sz="1700" b="1" i="0" dirty="0">
                <a:solidFill>
                  <a:srgbClr val="232323"/>
                </a:solidFill>
                <a:effectLst/>
                <a:latin typeface="Verdana" panose="020B0604030504040204" pitchFamily="34" charset="0"/>
              </a:rPr>
              <a:t>Offer choices and optimism. </a:t>
            </a:r>
            <a:r>
              <a:rPr lang="en-US" sz="1700" b="0" i="0" dirty="0">
                <a:solidFill>
                  <a:srgbClr val="232323"/>
                </a:solidFill>
                <a:effectLst/>
                <a:latin typeface="Verdana" panose="020B0604030504040204" pitchFamily="34" charset="0"/>
              </a:rPr>
              <a:t>Consider realistic alternatives to violence that you can offer the patient. Doing so can help empower the patient and potentially de-escalate aggression. </a:t>
            </a:r>
          </a:p>
          <a:p>
            <a:pPr>
              <a:spcBef>
                <a:spcPts val="0"/>
              </a:spcBef>
              <a:spcAft>
                <a:spcPts val="1200"/>
              </a:spcAft>
              <a:buSzPct val="100000"/>
              <a:buFont typeface="+mj-lt"/>
              <a:buAutoNum type="arabicPeriod" startAt="6"/>
            </a:pPr>
            <a:r>
              <a:rPr lang="en-US" sz="1700" b="1" i="0" dirty="0">
                <a:solidFill>
                  <a:srgbClr val="232323"/>
                </a:solidFill>
                <a:effectLst/>
                <a:latin typeface="Verdana" panose="020B0604030504040204" pitchFamily="34" charset="0"/>
              </a:rPr>
              <a:t>Debrief the patient and staff. </a:t>
            </a:r>
            <a:r>
              <a:rPr lang="en-US" sz="1700" b="0" i="0" dirty="0">
                <a:solidFill>
                  <a:srgbClr val="232323"/>
                </a:solidFill>
                <a:effectLst/>
                <a:latin typeface="Verdana" panose="020B0604030504040204" pitchFamily="34" charset="0"/>
              </a:rPr>
              <a:t>After de-escalation, work with patient to discuss situation, understand their perspective, and devise strategies for controlling aggressive and hostile behavior in the future. </a:t>
            </a:r>
            <a:endParaRPr lang="en-US" sz="1700" dirty="0"/>
          </a:p>
        </p:txBody>
      </p:sp>
    </p:spTree>
    <p:extLst>
      <p:ext uri="{BB962C8B-B14F-4D97-AF65-F5344CB8AC3E}">
        <p14:creationId xmlns:p14="http://schemas.microsoft.com/office/powerpoint/2010/main" val="39823847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265"/>
        <p:cNvGrpSpPr/>
        <p:nvPr/>
      </p:nvGrpSpPr>
      <p:grpSpPr>
        <a:xfrm>
          <a:off x="0" y="0"/>
          <a:ext cx="0" cy="0"/>
          <a:chOff x="0" y="0"/>
          <a:chExt cx="0" cy="0"/>
        </a:xfrm>
      </p:grpSpPr>
      <p:sp>
        <p:nvSpPr>
          <p:cNvPr id="266" name="Google Shape;266;p42"/>
          <p:cNvSpPr txBox="1">
            <a:spLocks noGrp="1"/>
          </p:cNvSpPr>
          <p:nvPr>
            <p:ph type="title"/>
          </p:nvPr>
        </p:nvSpPr>
        <p:spPr>
          <a:xfrm>
            <a:off x="381000" y="304800"/>
            <a:ext cx="8382000" cy="1143000"/>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Clr>
                <a:schemeClr val="dk1"/>
              </a:buClr>
              <a:buSzPts val="4000"/>
              <a:buFont typeface="Calibri"/>
              <a:buNone/>
            </a:pPr>
            <a:r>
              <a:rPr lang="en-US" sz="4000" b="0" i="0" u="none" dirty="0">
                <a:solidFill>
                  <a:schemeClr val="dk1"/>
                </a:solidFill>
                <a:latin typeface="Calibri"/>
                <a:ea typeface="Calibri"/>
                <a:cs typeface="Calibri"/>
                <a:sym typeface="Calibri"/>
              </a:rPr>
              <a:t>When Confronted With Difficult Patient </a:t>
            </a:r>
            <a:r>
              <a:rPr lang="en-US" sz="4000" b="1" i="1" u="none" dirty="0">
                <a:solidFill>
                  <a:schemeClr val="dk1"/>
                </a:solidFill>
                <a:latin typeface="Calibri"/>
                <a:ea typeface="Calibri"/>
                <a:cs typeface="Calibri"/>
                <a:sym typeface="Calibri"/>
              </a:rPr>
              <a:t>Take HEART…</a:t>
            </a:r>
            <a:endParaRPr b="1" i="1" dirty="0"/>
          </a:p>
        </p:txBody>
      </p:sp>
      <p:sp>
        <p:nvSpPr>
          <p:cNvPr id="267" name="Google Shape;267;p42"/>
          <p:cNvSpPr txBox="1">
            <a:spLocks noGrp="1"/>
          </p:cNvSpPr>
          <p:nvPr>
            <p:ph type="body" idx="1"/>
          </p:nvPr>
        </p:nvSpPr>
        <p:spPr>
          <a:xfrm>
            <a:off x="228600" y="1600200"/>
            <a:ext cx="8655756" cy="4526100"/>
          </a:xfrm>
          <a:prstGeom prst="rect">
            <a:avLst/>
          </a:prstGeom>
          <a:noFill/>
          <a:ln>
            <a:noFill/>
          </a:ln>
        </p:spPr>
        <p:txBody>
          <a:bodyPr spcFirstLastPara="1" wrap="square" lIns="91425" tIns="45700" rIns="91425" bIns="45700" anchor="t" anchorCtr="0">
            <a:noAutofit/>
          </a:bodyPr>
          <a:lstStyle/>
          <a:p>
            <a:pPr marL="342900" marR="0" lvl="0" indent="-342900" algn="l" rtl="0">
              <a:lnSpc>
                <a:spcPct val="100000"/>
              </a:lnSpc>
              <a:spcBef>
                <a:spcPts val="0"/>
              </a:spcBef>
              <a:spcAft>
                <a:spcPts val="0"/>
              </a:spcAft>
              <a:buClr>
                <a:schemeClr val="dk1"/>
              </a:buClr>
              <a:buSzPts val="3600"/>
              <a:buFont typeface="Arial"/>
              <a:buChar char="•"/>
            </a:pPr>
            <a:r>
              <a:rPr lang="en-US" sz="3600" b="1" i="0" u="none" dirty="0">
                <a:solidFill>
                  <a:schemeClr val="dk1"/>
                </a:solidFill>
                <a:latin typeface="Calibri"/>
                <a:ea typeface="Calibri"/>
                <a:cs typeface="Calibri"/>
                <a:sym typeface="Calibri"/>
              </a:rPr>
              <a:t>H</a:t>
            </a:r>
            <a:r>
              <a:rPr lang="en-US" sz="3200" b="0" i="0" u="none" dirty="0">
                <a:solidFill>
                  <a:schemeClr val="dk1"/>
                </a:solidFill>
                <a:latin typeface="Calibri"/>
                <a:ea typeface="Calibri"/>
                <a:cs typeface="Calibri"/>
                <a:sym typeface="Calibri"/>
              </a:rPr>
              <a:t>ear Them Out…</a:t>
            </a:r>
            <a:endParaRPr dirty="0"/>
          </a:p>
          <a:p>
            <a:pPr marL="342900" marR="0" lvl="0" indent="-342900" algn="l" rtl="0">
              <a:lnSpc>
                <a:spcPct val="100000"/>
              </a:lnSpc>
              <a:spcBef>
                <a:spcPts val="720"/>
              </a:spcBef>
              <a:spcAft>
                <a:spcPts val="0"/>
              </a:spcAft>
              <a:buClr>
                <a:schemeClr val="dk1"/>
              </a:buClr>
              <a:buSzPts val="3600"/>
              <a:buFont typeface="Arial"/>
              <a:buChar char="•"/>
            </a:pPr>
            <a:r>
              <a:rPr lang="en-US" sz="3600" b="1" i="0" u="none" dirty="0">
                <a:solidFill>
                  <a:schemeClr val="dk1"/>
                </a:solidFill>
                <a:latin typeface="Calibri"/>
                <a:ea typeface="Calibri"/>
                <a:cs typeface="Calibri"/>
                <a:sym typeface="Calibri"/>
              </a:rPr>
              <a:t>E</a:t>
            </a:r>
            <a:r>
              <a:rPr lang="en-US" sz="3200" b="0" i="0" u="none" dirty="0">
                <a:solidFill>
                  <a:schemeClr val="dk1"/>
                </a:solidFill>
                <a:latin typeface="Calibri"/>
                <a:ea typeface="Calibri"/>
                <a:cs typeface="Calibri"/>
                <a:sym typeface="Calibri"/>
              </a:rPr>
              <a:t>mpathize…</a:t>
            </a:r>
            <a:endParaRPr dirty="0"/>
          </a:p>
          <a:p>
            <a:pPr marL="342900" marR="0" lvl="0" indent="-342900" algn="l" rtl="0">
              <a:lnSpc>
                <a:spcPct val="100000"/>
              </a:lnSpc>
              <a:spcBef>
                <a:spcPts val="720"/>
              </a:spcBef>
              <a:spcAft>
                <a:spcPts val="0"/>
              </a:spcAft>
              <a:buClr>
                <a:schemeClr val="dk1"/>
              </a:buClr>
              <a:buSzPts val="3600"/>
              <a:buFont typeface="Arial"/>
              <a:buChar char="•"/>
            </a:pPr>
            <a:r>
              <a:rPr lang="en-US" sz="3600" b="1" i="0" u="none" dirty="0">
                <a:solidFill>
                  <a:schemeClr val="dk1"/>
                </a:solidFill>
                <a:latin typeface="Calibri"/>
                <a:ea typeface="Calibri"/>
                <a:cs typeface="Calibri"/>
                <a:sym typeface="Calibri"/>
              </a:rPr>
              <a:t>A</a:t>
            </a:r>
            <a:r>
              <a:rPr lang="en-US" sz="3200" b="0" i="0" u="none" dirty="0">
                <a:solidFill>
                  <a:schemeClr val="dk1"/>
                </a:solidFill>
                <a:latin typeface="Calibri"/>
                <a:ea typeface="Calibri"/>
                <a:cs typeface="Calibri"/>
                <a:sym typeface="Calibri"/>
              </a:rPr>
              <a:t>cknowledge situation and validate patient.</a:t>
            </a:r>
            <a:endParaRPr dirty="0"/>
          </a:p>
          <a:p>
            <a:pPr marL="342900" marR="0" lvl="0" indent="-342900" algn="l" rtl="0">
              <a:lnSpc>
                <a:spcPct val="100000"/>
              </a:lnSpc>
              <a:spcBef>
                <a:spcPts val="720"/>
              </a:spcBef>
              <a:spcAft>
                <a:spcPts val="0"/>
              </a:spcAft>
              <a:buClr>
                <a:schemeClr val="dk1"/>
              </a:buClr>
              <a:buSzPts val="3600"/>
              <a:buFont typeface="Arial"/>
              <a:buChar char="•"/>
            </a:pPr>
            <a:r>
              <a:rPr lang="en-US" sz="3600" b="1" i="0" u="none" dirty="0">
                <a:solidFill>
                  <a:schemeClr val="dk1"/>
                </a:solidFill>
                <a:latin typeface="Calibri"/>
                <a:ea typeface="Calibri"/>
                <a:cs typeface="Calibri"/>
                <a:sym typeface="Calibri"/>
              </a:rPr>
              <a:t>A</a:t>
            </a:r>
            <a:r>
              <a:rPr lang="en-US" sz="3200" b="0" i="0" u="none" dirty="0">
                <a:solidFill>
                  <a:schemeClr val="dk1"/>
                </a:solidFill>
                <a:latin typeface="Calibri"/>
                <a:ea typeface="Calibri"/>
                <a:cs typeface="Calibri"/>
                <a:sym typeface="Calibri"/>
              </a:rPr>
              <a:t>pologize if appropriate.</a:t>
            </a:r>
            <a:endParaRPr dirty="0"/>
          </a:p>
          <a:p>
            <a:pPr marL="342900" marR="0" lvl="0" indent="-342900" algn="l" rtl="0">
              <a:lnSpc>
                <a:spcPct val="100000"/>
              </a:lnSpc>
              <a:spcBef>
                <a:spcPts val="720"/>
              </a:spcBef>
              <a:spcAft>
                <a:spcPts val="0"/>
              </a:spcAft>
              <a:buClr>
                <a:schemeClr val="dk1"/>
              </a:buClr>
              <a:buSzPts val="3600"/>
              <a:buFont typeface="Arial"/>
              <a:buChar char="•"/>
            </a:pPr>
            <a:r>
              <a:rPr lang="en-US" sz="3600" b="1" i="0" u="none" dirty="0">
                <a:solidFill>
                  <a:schemeClr val="dk1"/>
                </a:solidFill>
                <a:latin typeface="Calibri"/>
                <a:ea typeface="Calibri"/>
                <a:cs typeface="Calibri"/>
                <a:sym typeface="Calibri"/>
              </a:rPr>
              <a:t>R</a:t>
            </a:r>
            <a:r>
              <a:rPr lang="en-US" sz="3200" b="0" i="0" u="none" dirty="0">
                <a:solidFill>
                  <a:schemeClr val="dk1"/>
                </a:solidFill>
                <a:latin typeface="Calibri"/>
                <a:ea typeface="Calibri"/>
                <a:cs typeface="Calibri"/>
                <a:sym typeface="Calibri"/>
              </a:rPr>
              <a:t>espond with thoughtful/controlled emotions.</a:t>
            </a:r>
            <a:endParaRPr dirty="0"/>
          </a:p>
          <a:p>
            <a:pPr marL="342900" marR="0" lvl="0" indent="-342900" algn="l" rtl="0">
              <a:lnSpc>
                <a:spcPct val="100000"/>
              </a:lnSpc>
              <a:spcBef>
                <a:spcPts val="720"/>
              </a:spcBef>
              <a:spcAft>
                <a:spcPts val="0"/>
              </a:spcAft>
              <a:buClr>
                <a:schemeClr val="dk1"/>
              </a:buClr>
              <a:buSzPts val="3600"/>
              <a:buFont typeface="Arial"/>
              <a:buChar char="•"/>
            </a:pPr>
            <a:r>
              <a:rPr lang="en-US" sz="3600" b="1" i="0" u="none" dirty="0">
                <a:solidFill>
                  <a:schemeClr val="dk1"/>
                </a:solidFill>
                <a:latin typeface="Calibri"/>
                <a:ea typeface="Calibri"/>
                <a:cs typeface="Calibri"/>
                <a:sym typeface="Calibri"/>
              </a:rPr>
              <a:t>T</a:t>
            </a:r>
            <a:r>
              <a:rPr lang="en-US" sz="3200" b="0" i="0" u="none" dirty="0">
                <a:solidFill>
                  <a:schemeClr val="dk1"/>
                </a:solidFill>
                <a:latin typeface="Calibri"/>
                <a:ea typeface="Calibri"/>
                <a:cs typeface="Calibri"/>
                <a:sym typeface="Calibri"/>
              </a:rPr>
              <a:t>ake responsibility for your sphere of influence…</a:t>
            </a:r>
            <a:endParaRPr dirty="0"/>
          </a:p>
          <a:p>
            <a:pPr marL="342900" marR="0" lvl="0" indent="-342900" algn="l" rtl="0">
              <a:lnSpc>
                <a:spcPct val="100000"/>
              </a:lnSpc>
              <a:spcBef>
                <a:spcPts val="720"/>
              </a:spcBef>
              <a:spcAft>
                <a:spcPts val="0"/>
              </a:spcAft>
              <a:buClr>
                <a:schemeClr val="dk1"/>
              </a:buClr>
              <a:buSzPts val="3600"/>
              <a:buFont typeface="Arial"/>
              <a:buChar char="•"/>
            </a:pPr>
            <a:r>
              <a:rPr lang="en-US" sz="3600" b="1" i="0" u="none" dirty="0">
                <a:solidFill>
                  <a:schemeClr val="dk1"/>
                </a:solidFill>
                <a:latin typeface="Calibri"/>
                <a:ea typeface="Calibri"/>
                <a:cs typeface="Calibri"/>
                <a:sym typeface="Calibri"/>
              </a:rPr>
              <a:t>T</a:t>
            </a:r>
            <a:r>
              <a:rPr lang="en-US" sz="3200" b="0" i="0" u="none" dirty="0">
                <a:solidFill>
                  <a:schemeClr val="dk1"/>
                </a:solidFill>
                <a:latin typeface="Calibri"/>
                <a:ea typeface="Calibri"/>
                <a:cs typeface="Calibri"/>
                <a:sym typeface="Calibri"/>
              </a:rPr>
              <a:t>hank patient for understanding complex issues.</a:t>
            </a:r>
            <a:endParaRPr dirty="0"/>
          </a:p>
          <a:p>
            <a:pPr marL="342900" marR="0" lvl="0" indent="-139700" algn="l" rtl="0">
              <a:spcBef>
                <a:spcPts val="640"/>
              </a:spcBef>
              <a:spcAft>
                <a:spcPts val="0"/>
              </a:spcAft>
              <a:buClr>
                <a:schemeClr val="dk1"/>
              </a:buClr>
              <a:buSzPts val="3200"/>
              <a:buFont typeface="Arial"/>
              <a:buNone/>
            </a:pPr>
            <a:endParaRPr sz="3200" b="0" i="0" u="none" dirty="0">
              <a:solidFill>
                <a:schemeClr val="dk1"/>
              </a:solidFill>
              <a:latin typeface="Calibri"/>
              <a:ea typeface="Calibri"/>
              <a:cs typeface="Calibri"/>
              <a:sym typeface="Calibri"/>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71"/>
        <p:cNvGrpSpPr/>
        <p:nvPr/>
      </p:nvGrpSpPr>
      <p:grpSpPr>
        <a:xfrm>
          <a:off x="0" y="0"/>
          <a:ext cx="0" cy="0"/>
          <a:chOff x="0" y="0"/>
          <a:chExt cx="0" cy="0"/>
        </a:xfrm>
      </p:grpSpPr>
      <p:sp>
        <p:nvSpPr>
          <p:cNvPr id="272" name="Google Shape;272;p43"/>
          <p:cNvSpPr txBox="1">
            <a:spLocks noGrp="1"/>
          </p:cNvSpPr>
          <p:nvPr>
            <p:ph type="title"/>
          </p:nvPr>
        </p:nvSpPr>
        <p:spPr>
          <a:xfrm>
            <a:off x="457200" y="383821"/>
            <a:ext cx="8229600" cy="835377"/>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Clr>
                <a:schemeClr val="dk1"/>
              </a:buClr>
              <a:buSzPts val="4400"/>
              <a:buFont typeface="Calibri"/>
              <a:buNone/>
            </a:pPr>
            <a:r>
              <a:rPr lang="en-US" sz="4400" b="1" i="0" u="none" dirty="0">
                <a:solidFill>
                  <a:schemeClr val="dk1"/>
                </a:solidFill>
                <a:latin typeface="Calibri"/>
                <a:ea typeface="Calibri"/>
                <a:cs typeface="Calibri"/>
                <a:sym typeface="Calibri"/>
              </a:rPr>
              <a:t>Coping With Difficult Patients</a:t>
            </a:r>
            <a:endParaRPr b="1" dirty="0"/>
          </a:p>
        </p:txBody>
      </p:sp>
      <p:sp>
        <p:nvSpPr>
          <p:cNvPr id="273" name="Google Shape;273;p43"/>
          <p:cNvSpPr txBox="1">
            <a:spLocks noGrp="1"/>
          </p:cNvSpPr>
          <p:nvPr>
            <p:ph type="body" idx="1"/>
          </p:nvPr>
        </p:nvSpPr>
        <p:spPr>
          <a:xfrm>
            <a:off x="282222" y="1535289"/>
            <a:ext cx="8579555" cy="4525962"/>
          </a:xfrm>
          <a:prstGeom prst="rect">
            <a:avLst/>
          </a:prstGeom>
          <a:noFill/>
          <a:ln>
            <a:noFill/>
          </a:ln>
        </p:spPr>
        <p:txBody>
          <a:bodyPr spcFirstLastPara="1" wrap="square" lIns="91425" tIns="45700" rIns="91425" bIns="45700" anchor="t" anchorCtr="0">
            <a:noAutofit/>
          </a:bodyPr>
          <a:lstStyle/>
          <a:p>
            <a:pPr marL="342900" marR="0" lvl="0" indent="-342900" algn="l" rtl="0">
              <a:lnSpc>
                <a:spcPct val="100000"/>
              </a:lnSpc>
              <a:spcBef>
                <a:spcPts val="0"/>
              </a:spcBef>
              <a:spcAft>
                <a:spcPts val="0"/>
              </a:spcAft>
              <a:buClr>
                <a:schemeClr val="dk1"/>
              </a:buClr>
              <a:buSzPts val="3200"/>
              <a:buFont typeface="Arial"/>
              <a:buChar char="•"/>
            </a:pPr>
            <a:r>
              <a:rPr lang="en-US" sz="3200" b="0" i="0" u="none" dirty="0">
                <a:solidFill>
                  <a:schemeClr val="dk1"/>
                </a:solidFill>
                <a:latin typeface="Calibri"/>
                <a:ea typeface="Calibri"/>
                <a:cs typeface="Calibri"/>
                <a:sym typeface="Calibri"/>
              </a:rPr>
              <a:t>Avoid judgmental or prejudicial behavior.</a:t>
            </a:r>
            <a:endParaRPr dirty="0"/>
          </a:p>
          <a:p>
            <a:pPr marL="342900" marR="0" lvl="0" indent="-342900" algn="l" rtl="0">
              <a:lnSpc>
                <a:spcPct val="100000"/>
              </a:lnSpc>
              <a:spcBef>
                <a:spcPts val="640"/>
              </a:spcBef>
              <a:spcAft>
                <a:spcPts val="0"/>
              </a:spcAft>
              <a:buClr>
                <a:schemeClr val="dk1"/>
              </a:buClr>
              <a:buSzPts val="3200"/>
              <a:buFont typeface="Arial"/>
              <a:buChar char="•"/>
            </a:pPr>
            <a:r>
              <a:rPr lang="en-US" sz="3200" b="0" i="0" u="none" dirty="0">
                <a:solidFill>
                  <a:schemeClr val="dk1"/>
                </a:solidFill>
                <a:latin typeface="Calibri"/>
                <a:ea typeface="Calibri"/>
                <a:cs typeface="Calibri"/>
                <a:sym typeface="Calibri"/>
              </a:rPr>
              <a:t>Be patient/tolerant of others who may approach healing treatments different than you.</a:t>
            </a:r>
            <a:endParaRPr dirty="0"/>
          </a:p>
          <a:p>
            <a:pPr marL="342900" marR="0" lvl="0" indent="-342900" algn="l" rtl="0">
              <a:lnSpc>
                <a:spcPct val="100000"/>
              </a:lnSpc>
              <a:spcBef>
                <a:spcPts val="640"/>
              </a:spcBef>
              <a:spcAft>
                <a:spcPts val="0"/>
              </a:spcAft>
              <a:buClr>
                <a:schemeClr val="dk1"/>
              </a:buClr>
              <a:buSzPts val="3200"/>
              <a:buFont typeface="Arial"/>
              <a:buChar char="•"/>
            </a:pPr>
            <a:r>
              <a:rPr lang="en-US" sz="3200" b="0" i="0" u="none" dirty="0">
                <a:solidFill>
                  <a:schemeClr val="dk1"/>
                </a:solidFill>
                <a:latin typeface="Calibri"/>
                <a:ea typeface="Calibri"/>
                <a:cs typeface="Calibri"/>
                <a:sym typeface="Calibri"/>
              </a:rPr>
              <a:t>Get thorough history and establish rapport.</a:t>
            </a:r>
            <a:endParaRPr dirty="0"/>
          </a:p>
          <a:p>
            <a:pPr marL="342900" marR="0" lvl="0" indent="-342900" algn="l" rtl="0">
              <a:lnSpc>
                <a:spcPct val="100000"/>
              </a:lnSpc>
              <a:spcBef>
                <a:spcPts val="640"/>
              </a:spcBef>
              <a:spcAft>
                <a:spcPts val="0"/>
              </a:spcAft>
              <a:buClr>
                <a:schemeClr val="dk1"/>
              </a:buClr>
              <a:buSzPts val="3200"/>
              <a:buFont typeface="Arial"/>
              <a:buChar char="•"/>
            </a:pPr>
            <a:r>
              <a:rPr lang="en-US" sz="3200" b="0" i="0" u="none" dirty="0">
                <a:solidFill>
                  <a:schemeClr val="dk1"/>
                </a:solidFill>
                <a:latin typeface="Calibri"/>
                <a:ea typeface="Calibri"/>
                <a:cs typeface="Calibri"/>
                <a:sym typeface="Calibri"/>
              </a:rPr>
              <a:t>Use direct communication and be honest.</a:t>
            </a:r>
            <a:endParaRPr dirty="0"/>
          </a:p>
          <a:p>
            <a:pPr marL="342900" marR="0" lvl="0" indent="-342900" algn="l" rtl="0">
              <a:lnSpc>
                <a:spcPct val="100000"/>
              </a:lnSpc>
              <a:spcBef>
                <a:spcPts val="640"/>
              </a:spcBef>
              <a:spcAft>
                <a:spcPts val="0"/>
              </a:spcAft>
              <a:buClr>
                <a:schemeClr val="dk1"/>
              </a:buClr>
              <a:buSzPts val="3200"/>
              <a:buFont typeface="Arial"/>
              <a:buChar char="•"/>
            </a:pPr>
            <a:r>
              <a:rPr lang="en-US" sz="3200" b="0" i="0" u="none" dirty="0">
                <a:solidFill>
                  <a:schemeClr val="dk1"/>
                </a:solidFill>
                <a:latin typeface="Calibri"/>
                <a:ea typeface="Calibri"/>
                <a:cs typeface="Calibri"/>
                <a:sym typeface="Calibri"/>
              </a:rPr>
              <a:t>Be selective about personal disclosure.</a:t>
            </a:r>
            <a:endParaRPr dirty="0"/>
          </a:p>
          <a:p>
            <a:pPr marL="342900" marR="0" lvl="0" indent="-342900" algn="l" rtl="0">
              <a:lnSpc>
                <a:spcPct val="100000"/>
              </a:lnSpc>
              <a:spcBef>
                <a:spcPts val="640"/>
              </a:spcBef>
              <a:spcAft>
                <a:spcPts val="0"/>
              </a:spcAft>
              <a:buClr>
                <a:schemeClr val="dk1"/>
              </a:buClr>
              <a:buSzPts val="3200"/>
              <a:buFont typeface="Arial"/>
              <a:buChar char="•"/>
            </a:pPr>
            <a:r>
              <a:rPr lang="en-US" sz="3200" b="0" i="0" u="none" dirty="0">
                <a:solidFill>
                  <a:schemeClr val="dk1"/>
                </a:solidFill>
                <a:latin typeface="Calibri"/>
                <a:ea typeface="Calibri"/>
                <a:cs typeface="Calibri"/>
                <a:sym typeface="Calibri"/>
              </a:rPr>
              <a:t>Use Humor to disarm a patient’s defensive posture or manipulative behavior.</a:t>
            </a:r>
            <a:endParaRP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326"/>
        <p:cNvGrpSpPr/>
        <p:nvPr/>
      </p:nvGrpSpPr>
      <p:grpSpPr>
        <a:xfrm>
          <a:off x="0" y="0"/>
          <a:ext cx="0" cy="0"/>
          <a:chOff x="0" y="0"/>
          <a:chExt cx="0" cy="0"/>
        </a:xfrm>
      </p:grpSpPr>
      <p:sp>
        <p:nvSpPr>
          <p:cNvPr id="327" name="Google Shape;327;p22"/>
          <p:cNvSpPr txBox="1">
            <a:spLocks noGrp="1"/>
          </p:cNvSpPr>
          <p:nvPr>
            <p:ph type="title"/>
          </p:nvPr>
        </p:nvSpPr>
        <p:spPr>
          <a:xfrm>
            <a:off x="457200" y="274637"/>
            <a:ext cx="8229600" cy="583319"/>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Clr>
                <a:schemeClr val="dk1"/>
              </a:buClr>
              <a:buSzPts val="4800"/>
              <a:buFont typeface="Verdana"/>
              <a:buNone/>
            </a:pPr>
            <a:r>
              <a:rPr lang="en-US" sz="3600" b="0" i="0" u="none" dirty="0">
                <a:solidFill>
                  <a:schemeClr val="dk1"/>
                </a:solidFill>
                <a:latin typeface="Verdana"/>
                <a:ea typeface="Verdana"/>
                <a:cs typeface="Verdana"/>
                <a:sym typeface="Verdana"/>
              </a:rPr>
              <a:t>We’re All In This Together</a:t>
            </a:r>
            <a:endParaRPr sz="3600" dirty="0"/>
          </a:p>
        </p:txBody>
      </p:sp>
      <p:pic>
        <p:nvPicPr>
          <p:cNvPr id="328" name="Google Shape;328;p22"/>
          <p:cNvPicPr preferRelativeResize="0">
            <a:picLocks noGrp="1"/>
          </p:cNvPicPr>
          <p:nvPr>
            <p:ph type="body" idx="1"/>
          </p:nvPr>
        </p:nvPicPr>
        <p:blipFill rotWithShape="1">
          <a:blip r:embed="rId3">
            <a:alphaModFix/>
          </a:blip>
          <a:srcRect/>
          <a:stretch/>
        </p:blipFill>
        <p:spPr>
          <a:xfrm>
            <a:off x="3129755" y="857956"/>
            <a:ext cx="2884487" cy="4432300"/>
          </a:xfrm>
          <a:prstGeom prst="rect">
            <a:avLst/>
          </a:prstGeom>
          <a:noFill/>
          <a:ln>
            <a:noFill/>
          </a:ln>
        </p:spPr>
      </p:pic>
      <p:sp>
        <p:nvSpPr>
          <p:cNvPr id="2" name="TextBox 1">
            <a:extLst>
              <a:ext uri="{FF2B5EF4-FFF2-40B4-BE49-F238E27FC236}">
                <a16:creationId xmlns:a16="http://schemas.microsoft.com/office/drawing/2014/main" id="{CC360390-9765-BCD0-AB3D-038C3C783CC8}"/>
              </a:ext>
            </a:extLst>
          </p:cNvPr>
          <p:cNvSpPr txBox="1"/>
          <p:nvPr/>
        </p:nvSpPr>
        <p:spPr>
          <a:xfrm>
            <a:off x="2507971" y="5538379"/>
            <a:ext cx="4128053" cy="923330"/>
          </a:xfrm>
          <a:prstGeom prst="rect">
            <a:avLst/>
          </a:prstGeom>
          <a:noFill/>
        </p:spPr>
        <p:txBody>
          <a:bodyPr wrap="none" rtlCol="0">
            <a:spAutoFit/>
          </a:bodyPr>
          <a:lstStyle/>
          <a:p>
            <a:r>
              <a:rPr lang="en-US" sz="1800" b="1" dirty="0"/>
              <a:t>Victor Klausner, D.O.    </a:t>
            </a:r>
          </a:p>
          <a:p>
            <a:r>
              <a:rPr lang="en-US" sz="1800" b="1" dirty="0"/>
              <a:t>Cell: 702-683-0897    </a:t>
            </a:r>
          </a:p>
          <a:p>
            <a:r>
              <a:rPr lang="en-US" sz="1800" b="1" dirty="0"/>
              <a:t>E-mail: vklausner@cohmedical.com</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Google Shape;97;p18"/>
          <p:cNvSpPr txBox="1">
            <a:spLocks noGrp="1"/>
          </p:cNvSpPr>
          <p:nvPr>
            <p:ph type="title"/>
          </p:nvPr>
        </p:nvSpPr>
        <p:spPr>
          <a:xfrm>
            <a:off x="457200" y="274637"/>
            <a:ext cx="8229600" cy="1143000"/>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Clr>
                <a:schemeClr val="dk1"/>
              </a:buClr>
              <a:buSzPts val="4400"/>
              <a:buFont typeface="Calibri"/>
              <a:buNone/>
            </a:pPr>
            <a:r>
              <a:rPr lang="en-US" sz="4400" b="1" i="0" u="none" dirty="0">
                <a:solidFill>
                  <a:schemeClr val="dk1"/>
                </a:solidFill>
                <a:latin typeface="Calibri"/>
                <a:ea typeface="Calibri"/>
                <a:cs typeface="Calibri"/>
                <a:sym typeface="Calibri"/>
              </a:rPr>
              <a:t>The True Art of Healing - </a:t>
            </a:r>
            <a:r>
              <a:rPr lang="en-US" b="1" dirty="0"/>
              <a:t>Method</a:t>
            </a:r>
            <a:endParaRPr b="1" dirty="0"/>
          </a:p>
        </p:txBody>
      </p:sp>
      <p:sp>
        <p:nvSpPr>
          <p:cNvPr id="98" name="Google Shape;98;p18"/>
          <p:cNvSpPr txBox="1">
            <a:spLocks noGrp="1"/>
          </p:cNvSpPr>
          <p:nvPr>
            <p:ph type="body" idx="1"/>
          </p:nvPr>
        </p:nvSpPr>
        <p:spPr>
          <a:xfrm>
            <a:off x="381000" y="1752600"/>
            <a:ext cx="8229600" cy="4343400"/>
          </a:xfrm>
          <a:prstGeom prst="rect">
            <a:avLst/>
          </a:prstGeom>
          <a:noFill/>
          <a:ln>
            <a:noFill/>
          </a:ln>
        </p:spPr>
        <p:txBody>
          <a:bodyPr spcFirstLastPara="1" wrap="square" lIns="91425" tIns="45700" rIns="91425" bIns="45700" anchor="t" anchorCtr="0">
            <a:noAutofit/>
          </a:bodyPr>
          <a:lstStyle/>
          <a:p>
            <a:pPr indent="-457200">
              <a:spcBef>
                <a:spcPts val="0"/>
              </a:spcBef>
              <a:buSzPts val="3000"/>
            </a:pPr>
            <a:r>
              <a:rPr lang="en-US" sz="3000" b="0" i="0" u="none" strike="noStrike" cap="none" dirty="0">
                <a:solidFill>
                  <a:schemeClr val="dk1"/>
                </a:solidFill>
                <a:latin typeface="Calibri"/>
                <a:ea typeface="Calibri"/>
                <a:cs typeface="Calibri"/>
                <a:sym typeface="Calibri"/>
              </a:rPr>
              <a:t>Allow patients to express their feelings</a:t>
            </a:r>
            <a:endParaRPr dirty="0"/>
          </a:p>
          <a:p>
            <a:pPr indent="-457200">
              <a:spcBef>
                <a:spcPts val="600"/>
              </a:spcBef>
              <a:buSzPts val="3000"/>
            </a:pPr>
            <a:r>
              <a:rPr lang="en-US" sz="3000" b="0" i="0" u="none" strike="noStrike" cap="none" dirty="0">
                <a:solidFill>
                  <a:schemeClr val="dk1"/>
                </a:solidFill>
                <a:latin typeface="Calibri"/>
                <a:ea typeface="Calibri"/>
                <a:cs typeface="Calibri"/>
                <a:sym typeface="Calibri"/>
              </a:rPr>
              <a:t>Encourage patients to stay focused with a positive attitude, and Never discount the healing power of the human mind and soul</a:t>
            </a:r>
            <a:endParaRPr sz="3000" b="0" i="0" u="none" strike="noStrike" cap="none" dirty="0">
              <a:solidFill>
                <a:schemeClr val="dk1"/>
              </a:solidFill>
              <a:latin typeface="Calibri"/>
              <a:ea typeface="Calibri"/>
              <a:cs typeface="Calibri"/>
              <a:sym typeface="Calibri"/>
            </a:endParaRPr>
          </a:p>
          <a:p>
            <a:pPr indent="-457200">
              <a:spcBef>
                <a:spcPts val="600"/>
              </a:spcBef>
              <a:buSzPts val="3000"/>
            </a:pPr>
            <a:r>
              <a:rPr lang="en-US" sz="3000" dirty="0"/>
              <a:t>Encourage a realistic level of activity to enhance healing and preserve self-esteem/independence</a:t>
            </a:r>
            <a:endParaRPr sz="3000" dirty="0"/>
          </a:p>
          <a:p>
            <a:pPr indent="-457200">
              <a:spcBef>
                <a:spcPts val="600"/>
              </a:spcBef>
              <a:buSzPts val="3000"/>
            </a:pPr>
            <a:r>
              <a:rPr lang="en-US" sz="3000" b="0" i="0" u="none" strike="noStrike" cap="none" dirty="0">
                <a:solidFill>
                  <a:schemeClr val="dk1"/>
                </a:solidFill>
                <a:latin typeface="Calibri"/>
                <a:ea typeface="Calibri"/>
                <a:cs typeface="Calibri"/>
                <a:sym typeface="Calibri"/>
              </a:rPr>
              <a:t>Empower patients with a sense of control</a:t>
            </a:r>
            <a:endParaRPr sz="3000" b="0" i="0" u="none" strike="noStrike" cap="none" dirty="0">
              <a:solidFill>
                <a:schemeClr val="dk1"/>
              </a:solidFill>
              <a:latin typeface="Calibri"/>
              <a:ea typeface="Calibri"/>
              <a:cs typeface="Calibri"/>
              <a:sym typeface="Calibri"/>
            </a:endParaRPr>
          </a:p>
          <a:p>
            <a:pPr indent="-457200">
              <a:spcBef>
                <a:spcPts val="600"/>
              </a:spcBef>
              <a:buSzPts val="3000"/>
            </a:pPr>
            <a:r>
              <a:rPr lang="en-US" sz="3000" dirty="0"/>
              <a:t>Set realistic goals to recovery</a:t>
            </a:r>
            <a:endParaRPr dirty="0"/>
          </a:p>
        </p:txBody>
      </p:sp>
      <p:sp>
        <p:nvSpPr>
          <p:cNvPr id="99" name="Google Shape;99;p18"/>
          <p:cNvSpPr txBox="1"/>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03"/>
        <p:cNvGrpSpPr/>
        <p:nvPr/>
      </p:nvGrpSpPr>
      <p:grpSpPr>
        <a:xfrm>
          <a:off x="0" y="0"/>
          <a:ext cx="0" cy="0"/>
          <a:chOff x="0" y="0"/>
          <a:chExt cx="0" cy="0"/>
        </a:xfrm>
      </p:grpSpPr>
      <p:sp>
        <p:nvSpPr>
          <p:cNvPr id="104" name="Google Shape;104;p19"/>
          <p:cNvSpPr txBox="1">
            <a:spLocks noGrp="1"/>
          </p:cNvSpPr>
          <p:nvPr>
            <p:ph type="title"/>
          </p:nvPr>
        </p:nvSpPr>
        <p:spPr>
          <a:xfrm>
            <a:off x="457200" y="274637"/>
            <a:ext cx="8229600" cy="1143000"/>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Clr>
                <a:schemeClr val="dk1"/>
              </a:buClr>
              <a:buSzPts val="4400"/>
              <a:buFont typeface="Calibri"/>
              <a:buNone/>
            </a:pPr>
            <a:r>
              <a:rPr lang="en-US" sz="4400" b="1" i="0" u="none" dirty="0">
                <a:solidFill>
                  <a:schemeClr val="dk1"/>
                </a:solidFill>
                <a:latin typeface="Calibri"/>
                <a:ea typeface="Calibri"/>
                <a:cs typeface="Calibri"/>
                <a:sym typeface="Calibri"/>
              </a:rPr>
              <a:t>The True Art of Healing - </a:t>
            </a:r>
            <a:r>
              <a:rPr lang="en-US" b="1" dirty="0"/>
              <a:t>M</a:t>
            </a:r>
            <a:r>
              <a:rPr lang="en-US" sz="4400" b="1" i="0" u="none" dirty="0">
                <a:solidFill>
                  <a:schemeClr val="dk1"/>
                </a:solidFill>
                <a:latin typeface="Calibri"/>
                <a:ea typeface="Calibri"/>
                <a:cs typeface="Calibri"/>
                <a:sym typeface="Calibri"/>
              </a:rPr>
              <a:t>ethod</a:t>
            </a:r>
            <a:endParaRPr b="1" dirty="0"/>
          </a:p>
        </p:txBody>
      </p:sp>
      <p:sp>
        <p:nvSpPr>
          <p:cNvPr id="105" name="Google Shape;105;p19"/>
          <p:cNvSpPr txBox="1">
            <a:spLocks noGrp="1"/>
          </p:cNvSpPr>
          <p:nvPr>
            <p:ph type="body" idx="1"/>
          </p:nvPr>
        </p:nvSpPr>
        <p:spPr>
          <a:xfrm>
            <a:off x="457200" y="1828800"/>
            <a:ext cx="8280400" cy="4527600"/>
          </a:xfrm>
          <a:prstGeom prst="rect">
            <a:avLst/>
          </a:prstGeom>
          <a:noFill/>
          <a:ln>
            <a:noFill/>
          </a:ln>
        </p:spPr>
        <p:txBody>
          <a:bodyPr spcFirstLastPara="1" wrap="square" lIns="91425" tIns="45700" rIns="91425" bIns="45700" anchor="t" anchorCtr="0">
            <a:noAutofit/>
          </a:bodyPr>
          <a:lstStyle/>
          <a:p>
            <a:pPr marL="342900" marR="0" lvl="0" indent="-342900" algn="l" rtl="0">
              <a:lnSpc>
                <a:spcPct val="100000"/>
              </a:lnSpc>
              <a:spcBef>
                <a:spcPts val="0"/>
              </a:spcBef>
              <a:spcAft>
                <a:spcPts val="0"/>
              </a:spcAft>
              <a:buClr>
                <a:schemeClr val="dk1"/>
              </a:buClr>
              <a:buSzPts val="3000"/>
              <a:buFont typeface="Arial"/>
              <a:buChar char="•"/>
            </a:pPr>
            <a:r>
              <a:rPr lang="en-US" sz="3000" b="0" i="0" u="none" strike="noStrike" cap="none" dirty="0">
                <a:solidFill>
                  <a:schemeClr val="dk1"/>
                </a:solidFill>
                <a:latin typeface="Calibri"/>
                <a:ea typeface="Calibri"/>
                <a:cs typeface="Calibri"/>
                <a:sym typeface="Calibri"/>
              </a:rPr>
              <a:t>Identify patients at high risk for </a:t>
            </a:r>
            <a:r>
              <a:rPr lang="en-US" sz="3000" dirty="0"/>
              <a:t>psychiatric disease early </a:t>
            </a:r>
            <a:r>
              <a:rPr lang="en-US" sz="3000" b="0" i="0" u="none" strike="noStrike" cap="none" dirty="0">
                <a:solidFill>
                  <a:schemeClr val="dk1"/>
                </a:solidFill>
                <a:latin typeface="Calibri"/>
                <a:ea typeface="Calibri"/>
                <a:cs typeface="Calibri"/>
                <a:sym typeface="Calibri"/>
              </a:rPr>
              <a:t>and treat appropriately/aggressively</a:t>
            </a:r>
            <a:endParaRPr lang="en-US" b="0" i="0" u="none" strike="noStrike" cap="none" dirty="0">
              <a:solidFill>
                <a:schemeClr val="dk1"/>
              </a:solidFill>
              <a:latin typeface="Calibri"/>
              <a:ea typeface="Calibri"/>
              <a:cs typeface="Calibri"/>
              <a:sym typeface="Calibri"/>
            </a:endParaRPr>
          </a:p>
          <a:p>
            <a:pPr marL="342900" marR="0" lvl="0" indent="-342900" algn="l" rtl="0">
              <a:lnSpc>
                <a:spcPct val="100000"/>
              </a:lnSpc>
              <a:spcBef>
                <a:spcPts val="0"/>
              </a:spcBef>
              <a:spcAft>
                <a:spcPts val="0"/>
              </a:spcAft>
              <a:buClr>
                <a:schemeClr val="dk1"/>
              </a:buClr>
              <a:buSzPts val="3000"/>
              <a:buFont typeface="Arial"/>
              <a:buChar char="•"/>
            </a:pPr>
            <a:r>
              <a:rPr lang="en-US" sz="3000" dirty="0"/>
              <a:t>Address psychosocial issues which may be inhibiting the healing process</a:t>
            </a:r>
            <a:endParaRPr dirty="0"/>
          </a:p>
          <a:p>
            <a:pPr marL="342900" marR="0" lvl="0" indent="-342900" algn="l" rtl="0">
              <a:lnSpc>
                <a:spcPct val="100000"/>
              </a:lnSpc>
              <a:spcBef>
                <a:spcPts val="600"/>
              </a:spcBef>
              <a:spcAft>
                <a:spcPts val="0"/>
              </a:spcAft>
              <a:buClr>
                <a:schemeClr val="dk1"/>
              </a:buClr>
              <a:buSzPts val="3000"/>
              <a:buFont typeface="Arial"/>
              <a:buChar char="•"/>
            </a:pPr>
            <a:r>
              <a:rPr lang="en-US" sz="3000" b="0" i="0" u="none" strike="noStrike" cap="none" dirty="0">
                <a:solidFill>
                  <a:schemeClr val="dk1"/>
                </a:solidFill>
                <a:latin typeface="Calibri"/>
                <a:ea typeface="Calibri"/>
                <a:cs typeface="Calibri"/>
                <a:sym typeface="Calibri"/>
              </a:rPr>
              <a:t>Remove the possibility of personal gain</a:t>
            </a:r>
            <a:endParaRPr dirty="0"/>
          </a:p>
          <a:p>
            <a:pPr marL="342900" marR="0" lvl="0" indent="-342900" algn="l" rtl="0">
              <a:lnSpc>
                <a:spcPct val="100000"/>
              </a:lnSpc>
              <a:spcBef>
                <a:spcPts val="600"/>
              </a:spcBef>
              <a:spcAft>
                <a:spcPts val="0"/>
              </a:spcAft>
              <a:buClr>
                <a:schemeClr val="dk1"/>
              </a:buClr>
              <a:buSzPts val="3000"/>
              <a:buFont typeface="Arial"/>
              <a:buChar char="•"/>
            </a:pPr>
            <a:r>
              <a:rPr lang="en-US" sz="3000" dirty="0"/>
              <a:t>Address dysfunctional behavior with counseling and lifestyle modification.</a:t>
            </a:r>
            <a:endParaRPr sz="3000" dirty="0"/>
          </a:p>
          <a:p>
            <a:pPr marL="342900" marR="0" lvl="0" indent="-342900" algn="l" rtl="0">
              <a:lnSpc>
                <a:spcPct val="100000"/>
              </a:lnSpc>
              <a:spcBef>
                <a:spcPts val="600"/>
              </a:spcBef>
              <a:spcAft>
                <a:spcPts val="0"/>
              </a:spcAft>
              <a:buClr>
                <a:schemeClr val="dk1"/>
              </a:buClr>
              <a:buSzPts val="3000"/>
              <a:buFont typeface="Arial"/>
              <a:buChar char="•"/>
            </a:pPr>
            <a:r>
              <a:rPr lang="en-US" sz="3000" dirty="0"/>
              <a:t>Sometimes laughter is the best medicine</a:t>
            </a:r>
            <a:endParaRPr sz="3000" dirty="0"/>
          </a:p>
        </p:txBody>
      </p:sp>
      <p:sp>
        <p:nvSpPr>
          <p:cNvPr id="106" name="Google Shape;106;p19"/>
          <p:cNvSpPr txBox="1"/>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18"/>
        <p:cNvGrpSpPr/>
        <p:nvPr/>
      </p:nvGrpSpPr>
      <p:grpSpPr>
        <a:xfrm>
          <a:off x="0" y="0"/>
          <a:ext cx="0" cy="0"/>
          <a:chOff x="0" y="0"/>
          <a:chExt cx="0" cy="0"/>
        </a:xfrm>
      </p:grpSpPr>
      <p:sp>
        <p:nvSpPr>
          <p:cNvPr id="119" name="Google Shape;119;p10"/>
          <p:cNvSpPr txBox="1">
            <a:spLocks noGrp="1"/>
          </p:cNvSpPr>
          <p:nvPr>
            <p:ph type="title"/>
          </p:nvPr>
        </p:nvSpPr>
        <p:spPr>
          <a:xfrm>
            <a:off x="457200" y="443970"/>
            <a:ext cx="8229600" cy="1095375"/>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Clr>
                <a:schemeClr val="dk1"/>
              </a:buClr>
              <a:buSzPts val="4000"/>
              <a:buFont typeface="Calibri"/>
              <a:buNone/>
            </a:pPr>
            <a:r>
              <a:rPr lang="en-US" sz="4000" b="1" i="0" u="none" dirty="0">
                <a:solidFill>
                  <a:schemeClr val="dk1"/>
                </a:solidFill>
                <a:latin typeface="Calibri"/>
                <a:ea typeface="Calibri"/>
                <a:cs typeface="Calibri"/>
                <a:sym typeface="Calibri"/>
              </a:rPr>
              <a:t>Dealing With The Difficult Patient</a:t>
            </a:r>
            <a:br>
              <a:rPr lang="en-US" sz="4000" b="0" i="0" u="none" dirty="0">
                <a:solidFill>
                  <a:schemeClr val="dk1"/>
                </a:solidFill>
                <a:latin typeface="Calibri"/>
                <a:ea typeface="Calibri"/>
                <a:cs typeface="Calibri"/>
                <a:sym typeface="Calibri"/>
              </a:rPr>
            </a:br>
            <a:r>
              <a:rPr lang="en-US" sz="3600" b="1" i="1" u="none" dirty="0">
                <a:solidFill>
                  <a:schemeClr val="dk1"/>
                </a:solidFill>
                <a:latin typeface="Calibri"/>
                <a:ea typeface="Calibri"/>
                <a:cs typeface="Calibri"/>
                <a:sym typeface="Calibri"/>
              </a:rPr>
              <a:t>“The Golden Rules”</a:t>
            </a:r>
            <a:endParaRPr sz="3600" b="1" i="1" dirty="0"/>
          </a:p>
        </p:txBody>
      </p:sp>
      <p:sp>
        <p:nvSpPr>
          <p:cNvPr id="120" name="Google Shape;120;p10"/>
          <p:cNvSpPr txBox="1">
            <a:spLocks noGrp="1"/>
          </p:cNvSpPr>
          <p:nvPr>
            <p:ph type="body" idx="1"/>
          </p:nvPr>
        </p:nvSpPr>
        <p:spPr>
          <a:xfrm>
            <a:off x="457200" y="1885244"/>
            <a:ext cx="8229600" cy="4240918"/>
          </a:xfrm>
          <a:prstGeom prst="rect">
            <a:avLst/>
          </a:prstGeom>
          <a:noFill/>
          <a:ln>
            <a:noFill/>
          </a:ln>
        </p:spPr>
        <p:txBody>
          <a:bodyPr spcFirstLastPara="1" wrap="square" lIns="91425" tIns="45700" rIns="91425" bIns="45700" anchor="t" anchorCtr="0">
            <a:noAutofit/>
          </a:bodyPr>
          <a:lstStyle/>
          <a:p>
            <a:pPr marL="342900" marR="0" lvl="0" indent="-342900" algn="l" rtl="0">
              <a:lnSpc>
                <a:spcPct val="100000"/>
              </a:lnSpc>
              <a:spcBef>
                <a:spcPts val="0"/>
              </a:spcBef>
              <a:spcAft>
                <a:spcPts val="0"/>
              </a:spcAft>
              <a:buClr>
                <a:schemeClr val="dk1"/>
              </a:buClr>
              <a:buSzPts val="2800"/>
              <a:buFont typeface="Arial"/>
              <a:buChar char="•"/>
            </a:pPr>
            <a:r>
              <a:rPr lang="en-US" sz="2800" b="0" i="0" u="none" strike="noStrike" cap="none" dirty="0">
                <a:solidFill>
                  <a:schemeClr val="dk1"/>
                </a:solidFill>
                <a:latin typeface="Calibri"/>
                <a:ea typeface="Calibri"/>
                <a:cs typeface="Calibri"/>
                <a:sym typeface="Calibri"/>
              </a:rPr>
              <a:t>Do the right thing and remain ethical at all times</a:t>
            </a:r>
            <a:endParaRPr dirty="0"/>
          </a:p>
          <a:p>
            <a:pPr marL="342900" marR="0" lvl="0" indent="-342900" algn="l" rtl="0">
              <a:lnSpc>
                <a:spcPct val="100000"/>
              </a:lnSpc>
              <a:spcBef>
                <a:spcPts val="560"/>
              </a:spcBef>
              <a:spcAft>
                <a:spcPts val="0"/>
              </a:spcAft>
              <a:buClr>
                <a:schemeClr val="dk1"/>
              </a:buClr>
              <a:buSzPts val="2800"/>
              <a:buFont typeface="Arial"/>
              <a:buChar char="•"/>
            </a:pPr>
            <a:r>
              <a:rPr lang="en-US" sz="2800" b="0" i="0" u="none" strike="noStrike" cap="none" dirty="0">
                <a:solidFill>
                  <a:schemeClr val="dk1"/>
                </a:solidFill>
                <a:latin typeface="Calibri"/>
                <a:ea typeface="Calibri"/>
                <a:cs typeface="Calibri"/>
                <a:sym typeface="Calibri"/>
              </a:rPr>
              <a:t>Be as courteous, calm, and professional as possible</a:t>
            </a:r>
            <a:endParaRPr dirty="0"/>
          </a:p>
          <a:p>
            <a:pPr marL="342900" marR="0" lvl="0" indent="-342900" algn="l" rtl="0">
              <a:lnSpc>
                <a:spcPct val="100000"/>
              </a:lnSpc>
              <a:spcBef>
                <a:spcPts val="560"/>
              </a:spcBef>
              <a:spcAft>
                <a:spcPts val="0"/>
              </a:spcAft>
              <a:buClr>
                <a:schemeClr val="dk1"/>
              </a:buClr>
              <a:buSzPts val="2800"/>
              <a:buFont typeface="Arial"/>
              <a:buChar char="•"/>
            </a:pPr>
            <a:r>
              <a:rPr lang="en-US" sz="2800" b="0" i="0" u="none" strike="noStrike" cap="none" dirty="0">
                <a:solidFill>
                  <a:schemeClr val="dk1"/>
                </a:solidFill>
                <a:latin typeface="Calibri"/>
                <a:ea typeface="Calibri"/>
                <a:cs typeface="Calibri"/>
                <a:sym typeface="Calibri"/>
              </a:rPr>
              <a:t>Deliver the best possible treatment you can give</a:t>
            </a:r>
            <a:endParaRPr dirty="0"/>
          </a:p>
          <a:p>
            <a:pPr marL="342900" marR="0" lvl="0" indent="-342900" algn="l" rtl="0">
              <a:lnSpc>
                <a:spcPct val="100000"/>
              </a:lnSpc>
              <a:spcBef>
                <a:spcPts val="560"/>
              </a:spcBef>
              <a:spcAft>
                <a:spcPts val="0"/>
              </a:spcAft>
              <a:buClr>
                <a:schemeClr val="dk1"/>
              </a:buClr>
              <a:buSzPts val="2800"/>
              <a:buFont typeface="Arial"/>
              <a:buChar char="•"/>
            </a:pPr>
            <a:r>
              <a:rPr lang="en-US" sz="2800" b="0" i="0" u="none" strike="noStrike" cap="none" dirty="0">
                <a:solidFill>
                  <a:schemeClr val="dk1"/>
                </a:solidFill>
                <a:latin typeface="Calibri"/>
                <a:ea typeface="Calibri"/>
                <a:cs typeface="Calibri"/>
                <a:sym typeface="Calibri"/>
              </a:rPr>
              <a:t>Give the patient decision-making capacity</a:t>
            </a:r>
            <a:endParaRPr dirty="0"/>
          </a:p>
          <a:p>
            <a:pPr marL="342900" marR="0" lvl="0" indent="-342900" algn="l" rtl="0">
              <a:lnSpc>
                <a:spcPct val="100000"/>
              </a:lnSpc>
              <a:spcBef>
                <a:spcPts val="560"/>
              </a:spcBef>
              <a:spcAft>
                <a:spcPts val="0"/>
              </a:spcAft>
              <a:buClr>
                <a:schemeClr val="dk1"/>
              </a:buClr>
              <a:buSzPts val="2800"/>
              <a:buFont typeface="Arial"/>
              <a:buChar char="•"/>
            </a:pPr>
            <a:r>
              <a:rPr lang="en-US" sz="2800" b="0" i="0" u="none" strike="noStrike" cap="none" dirty="0">
                <a:solidFill>
                  <a:schemeClr val="dk1"/>
                </a:solidFill>
                <a:latin typeface="Calibri"/>
                <a:ea typeface="Calibri"/>
                <a:cs typeface="Calibri"/>
                <a:sym typeface="Calibri"/>
              </a:rPr>
              <a:t>Never be intimidated by insistent patients</a:t>
            </a:r>
            <a:endParaRPr dirty="0"/>
          </a:p>
          <a:p>
            <a:pPr marL="342900" marR="0" lvl="0" indent="-342900" algn="l" rtl="0">
              <a:lnSpc>
                <a:spcPct val="100000"/>
              </a:lnSpc>
              <a:spcBef>
                <a:spcPts val="560"/>
              </a:spcBef>
              <a:spcAft>
                <a:spcPts val="0"/>
              </a:spcAft>
              <a:buClr>
                <a:schemeClr val="dk1"/>
              </a:buClr>
              <a:buSzPts val="2800"/>
              <a:buFont typeface="Arial"/>
              <a:buChar char="•"/>
            </a:pPr>
            <a:r>
              <a:rPr lang="en-US" sz="2800" b="0" i="0" u="none" strike="noStrike" cap="none" dirty="0">
                <a:solidFill>
                  <a:schemeClr val="dk1"/>
                </a:solidFill>
                <a:latin typeface="Calibri"/>
                <a:ea typeface="Calibri"/>
                <a:cs typeface="Calibri"/>
                <a:sym typeface="Calibri"/>
              </a:rPr>
              <a:t>Never be condescending to patients</a:t>
            </a:r>
            <a:endParaRPr dirty="0"/>
          </a:p>
          <a:p>
            <a:pPr marL="342900" marR="0" lvl="0" indent="-342900" algn="l" rtl="0">
              <a:lnSpc>
                <a:spcPct val="100000"/>
              </a:lnSpc>
              <a:spcBef>
                <a:spcPts val="560"/>
              </a:spcBef>
              <a:spcAft>
                <a:spcPts val="0"/>
              </a:spcAft>
              <a:buClr>
                <a:schemeClr val="dk1"/>
              </a:buClr>
              <a:buSzPts val="2800"/>
              <a:buFont typeface="Arial"/>
              <a:buChar char="•"/>
            </a:pPr>
            <a:r>
              <a:rPr lang="en-US" sz="2800" b="0" i="0" u="none" strike="noStrike" cap="none" dirty="0">
                <a:solidFill>
                  <a:schemeClr val="dk1"/>
                </a:solidFill>
                <a:latin typeface="Calibri"/>
                <a:ea typeface="Calibri"/>
                <a:cs typeface="Calibri"/>
                <a:sym typeface="Calibri"/>
              </a:rPr>
              <a:t>Meticulously document patient encounter</a:t>
            </a:r>
            <a:endParaRPr sz="2800" dirty="0"/>
          </a:p>
          <a:p>
            <a:pPr marL="342900" marR="0" lvl="0" indent="-342900" algn="l" rtl="0">
              <a:lnSpc>
                <a:spcPct val="100000"/>
              </a:lnSpc>
              <a:spcBef>
                <a:spcPts val="560"/>
              </a:spcBef>
              <a:spcAft>
                <a:spcPts val="0"/>
              </a:spcAft>
              <a:buClr>
                <a:schemeClr val="dk1"/>
              </a:buClr>
              <a:buSzPts val="2800"/>
              <a:buFont typeface="Arial"/>
              <a:buChar char="•"/>
            </a:pPr>
            <a:r>
              <a:rPr lang="en-US" sz="2800" dirty="0"/>
              <a:t>Know your patient well with a thorough history</a:t>
            </a:r>
            <a:endParaRPr dirty="0"/>
          </a:p>
          <a:p>
            <a:pPr marL="342900" marR="0" lvl="0" indent="0" algn="l" rtl="0">
              <a:lnSpc>
                <a:spcPct val="100000"/>
              </a:lnSpc>
              <a:spcBef>
                <a:spcPts val="560"/>
              </a:spcBef>
              <a:spcAft>
                <a:spcPts val="0"/>
              </a:spcAft>
              <a:buNone/>
            </a:pPr>
            <a:endParaRPr sz="2800" dirty="0"/>
          </a:p>
        </p:txBody>
      </p:sp>
      <p:sp>
        <p:nvSpPr>
          <p:cNvPr id="121" name="Google Shape;121;p10"/>
          <p:cNvSpPr txBox="1"/>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25"/>
        <p:cNvGrpSpPr/>
        <p:nvPr/>
      </p:nvGrpSpPr>
      <p:grpSpPr>
        <a:xfrm>
          <a:off x="0" y="0"/>
          <a:ext cx="0" cy="0"/>
          <a:chOff x="0" y="0"/>
          <a:chExt cx="0" cy="0"/>
        </a:xfrm>
      </p:grpSpPr>
      <p:sp>
        <p:nvSpPr>
          <p:cNvPr id="126" name="Google Shape;126;p11"/>
          <p:cNvSpPr txBox="1">
            <a:spLocks noGrp="1"/>
          </p:cNvSpPr>
          <p:nvPr>
            <p:ph type="title"/>
          </p:nvPr>
        </p:nvSpPr>
        <p:spPr>
          <a:xfrm>
            <a:off x="457200" y="410103"/>
            <a:ext cx="8229600" cy="1143000"/>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Clr>
                <a:schemeClr val="dk1"/>
              </a:buClr>
              <a:buSzPts val="4000"/>
              <a:buFont typeface="Calibri"/>
              <a:buNone/>
            </a:pPr>
            <a:r>
              <a:rPr lang="en-US" sz="4000" b="1" i="0" u="none" dirty="0">
                <a:solidFill>
                  <a:schemeClr val="dk1"/>
                </a:solidFill>
                <a:latin typeface="Calibri"/>
                <a:ea typeface="Calibri"/>
                <a:cs typeface="Calibri"/>
                <a:sym typeface="Calibri"/>
              </a:rPr>
              <a:t>Dealing With The Difficult Patient</a:t>
            </a:r>
            <a:br>
              <a:rPr lang="en-US" sz="3600" b="1" i="0" u="none" dirty="0">
                <a:solidFill>
                  <a:schemeClr val="dk1"/>
                </a:solidFill>
                <a:latin typeface="Calibri"/>
                <a:ea typeface="Calibri"/>
                <a:cs typeface="Calibri"/>
                <a:sym typeface="Calibri"/>
              </a:rPr>
            </a:br>
            <a:r>
              <a:rPr lang="en-US" sz="3600" b="1" i="1" u="none" dirty="0">
                <a:solidFill>
                  <a:schemeClr val="dk1"/>
                </a:solidFill>
                <a:latin typeface="Calibri"/>
                <a:ea typeface="Calibri"/>
                <a:cs typeface="Calibri"/>
                <a:sym typeface="Calibri"/>
              </a:rPr>
              <a:t>“The Golden Rules”</a:t>
            </a:r>
            <a:endParaRPr sz="3600" b="1" dirty="0"/>
          </a:p>
        </p:txBody>
      </p:sp>
      <p:sp>
        <p:nvSpPr>
          <p:cNvPr id="127" name="Google Shape;127;p11"/>
          <p:cNvSpPr txBox="1">
            <a:spLocks noGrp="1"/>
          </p:cNvSpPr>
          <p:nvPr>
            <p:ph type="body" idx="1"/>
          </p:nvPr>
        </p:nvSpPr>
        <p:spPr>
          <a:xfrm>
            <a:off x="457200" y="1806221"/>
            <a:ext cx="8229600" cy="4402667"/>
          </a:xfrm>
          <a:prstGeom prst="rect">
            <a:avLst/>
          </a:prstGeom>
          <a:noFill/>
          <a:ln>
            <a:noFill/>
          </a:ln>
        </p:spPr>
        <p:txBody>
          <a:bodyPr spcFirstLastPara="1" wrap="square" lIns="91425" tIns="45700" rIns="91425" bIns="45700" anchor="t" anchorCtr="0">
            <a:noAutofit/>
          </a:bodyPr>
          <a:lstStyle/>
          <a:p>
            <a:pPr marL="342900" marR="0" lvl="0" indent="-342900" algn="l" rtl="0">
              <a:lnSpc>
                <a:spcPct val="100000"/>
              </a:lnSpc>
              <a:spcBef>
                <a:spcPts val="0"/>
              </a:spcBef>
              <a:spcAft>
                <a:spcPts val="0"/>
              </a:spcAft>
              <a:buClr>
                <a:schemeClr val="dk1"/>
              </a:buClr>
              <a:buSzPts val="2800"/>
              <a:buFont typeface="Arial"/>
              <a:buChar char="•"/>
            </a:pPr>
            <a:r>
              <a:rPr lang="en-US" sz="2800" b="0" i="0" u="none" strike="noStrike" cap="none" dirty="0">
                <a:solidFill>
                  <a:schemeClr val="dk1"/>
                </a:solidFill>
                <a:latin typeface="Calibri"/>
                <a:ea typeface="Calibri"/>
                <a:cs typeface="Calibri"/>
                <a:sym typeface="Calibri"/>
              </a:rPr>
              <a:t>Never lose your temper</a:t>
            </a:r>
            <a:endParaRPr dirty="0"/>
          </a:p>
          <a:p>
            <a:pPr marL="342900" marR="0" lvl="0" indent="-342900" algn="l" rtl="0">
              <a:lnSpc>
                <a:spcPct val="100000"/>
              </a:lnSpc>
              <a:spcBef>
                <a:spcPts val="560"/>
              </a:spcBef>
              <a:spcAft>
                <a:spcPts val="0"/>
              </a:spcAft>
              <a:buClr>
                <a:schemeClr val="dk1"/>
              </a:buClr>
              <a:buSzPts val="2800"/>
              <a:buFont typeface="Arial"/>
              <a:buChar char="•"/>
            </a:pPr>
            <a:r>
              <a:rPr lang="en-US" sz="2800" b="0" i="0" u="none" strike="noStrike" cap="none" dirty="0">
                <a:solidFill>
                  <a:schemeClr val="dk1"/>
                </a:solidFill>
                <a:latin typeface="Calibri"/>
                <a:ea typeface="Calibri"/>
                <a:cs typeface="Calibri"/>
                <a:sym typeface="Calibri"/>
              </a:rPr>
              <a:t>Do not feel obligated/Never put yourself in danger</a:t>
            </a:r>
            <a:endParaRPr dirty="0"/>
          </a:p>
          <a:p>
            <a:pPr marL="342900" marR="0" lvl="0" indent="-342900" algn="l" rtl="0">
              <a:lnSpc>
                <a:spcPct val="100000"/>
              </a:lnSpc>
              <a:spcBef>
                <a:spcPts val="560"/>
              </a:spcBef>
              <a:spcAft>
                <a:spcPts val="0"/>
              </a:spcAft>
              <a:buClr>
                <a:schemeClr val="dk1"/>
              </a:buClr>
              <a:buSzPts val="2800"/>
              <a:buFont typeface="Arial"/>
              <a:buChar char="•"/>
            </a:pPr>
            <a:r>
              <a:rPr lang="en-US" sz="2800" b="0" i="0" u="none" strike="noStrike" cap="none" dirty="0">
                <a:solidFill>
                  <a:schemeClr val="dk1"/>
                </a:solidFill>
                <a:latin typeface="Calibri"/>
                <a:ea typeface="Calibri"/>
                <a:cs typeface="Calibri"/>
                <a:sym typeface="Calibri"/>
              </a:rPr>
              <a:t>Do no let your ego be adversely affected by a patient’s anger, non-compliance, or manipulation</a:t>
            </a:r>
            <a:endParaRPr dirty="0"/>
          </a:p>
          <a:p>
            <a:pPr marL="342900" marR="0" lvl="0" indent="-342900" algn="l" rtl="0">
              <a:lnSpc>
                <a:spcPct val="100000"/>
              </a:lnSpc>
              <a:spcBef>
                <a:spcPts val="560"/>
              </a:spcBef>
              <a:spcAft>
                <a:spcPts val="0"/>
              </a:spcAft>
              <a:buClr>
                <a:schemeClr val="dk1"/>
              </a:buClr>
              <a:buSzPts val="2800"/>
              <a:buFont typeface="Arial"/>
              <a:buChar char="•"/>
            </a:pPr>
            <a:r>
              <a:rPr lang="en-US" sz="2800" b="0" i="0" u="none" strike="noStrike" cap="none" dirty="0">
                <a:solidFill>
                  <a:schemeClr val="dk1"/>
                </a:solidFill>
                <a:latin typeface="Calibri"/>
                <a:ea typeface="Calibri"/>
                <a:cs typeface="Calibri"/>
                <a:sym typeface="Calibri"/>
              </a:rPr>
              <a:t>Understand your own limitations and personality, and manage your emotions carefully</a:t>
            </a:r>
            <a:endParaRPr dirty="0"/>
          </a:p>
          <a:p>
            <a:pPr marL="342900" marR="0" lvl="0" indent="-342900" algn="l" rtl="0">
              <a:lnSpc>
                <a:spcPct val="100000"/>
              </a:lnSpc>
              <a:spcBef>
                <a:spcPts val="560"/>
              </a:spcBef>
              <a:spcAft>
                <a:spcPts val="0"/>
              </a:spcAft>
              <a:buClr>
                <a:schemeClr val="dk1"/>
              </a:buClr>
              <a:buSzPts val="2800"/>
              <a:buFont typeface="Arial"/>
              <a:buChar char="•"/>
            </a:pPr>
            <a:r>
              <a:rPr lang="en-US" sz="2800" b="0" i="0" u="none" strike="noStrike" cap="none" dirty="0">
                <a:solidFill>
                  <a:schemeClr val="dk1"/>
                </a:solidFill>
                <a:latin typeface="Calibri"/>
                <a:ea typeface="Calibri"/>
                <a:cs typeface="Calibri"/>
                <a:sym typeface="Calibri"/>
              </a:rPr>
              <a:t>Avoid emotions that cloud your judgment and over-personalize your interaction</a:t>
            </a:r>
          </a:p>
          <a:p>
            <a:pPr marL="342900" marR="0" lvl="0" indent="-342900" algn="l" rtl="0">
              <a:lnSpc>
                <a:spcPct val="100000"/>
              </a:lnSpc>
              <a:spcBef>
                <a:spcPts val="560"/>
              </a:spcBef>
              <a:spcAft>
                <a:spcPts val="0"/>
              </a:spcAft>
              <a:buSzPts val="2800"/>
              <a:buChar char="•"/>
            </a:pPr>
            <a:r>
              <a:rPr lang="en-US" sz="2800" dirty="0"/>
              <a:t>Be Empathetic, in spite of it all…</a:t>
            </a:r>
            <a:endParaRPr sz="28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31"/>
        <p:cNvGrpSpPr/>
        <p:nvPr/>
      </p:nvGrpSpPr>
      <p:grpSpPr>
        <a:xfrm>
          <a:off x="0" y="0"/>
          <a:ext cx="0" cy="0"/>
          <a:chOff x="0" y="0"/>
          <a:chExt cx="0" cy="0"/>
        </a:xfrm>
      </p:grpSpPr>
      <p:sp>
        <p:nvSpPr>
          <p:cNvPr id="132" name="Google Shape;132;p13"/>
          <p:cNvSpPr txBox="1">
            <a:spLocks noGrp="1"/>
          </p:cNvSpPr>
          <p:nvPr>
            <p:ph type="title"/>
          </p:nvPr>
        </p:nvSpPr>
        <p:spPr>
          <a:xfrm>
            <a:off x="457200" y="274637"/>
            <a:ext cx="8229600" cy="1143000"/>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Clr>
                <a:schemeClr val="dk1"/>
              </a:buClr>
              <a:buSzPts val="4000"/>
              <a:buFont typeface="Calibri"/>
              <a:buNone/>
            </a:pPr>
            <a:r>
              <a:rPr lang="en-US" sz="4000" b="1" i="0" u="none" dirty="0">
                <a:solidFill>
                  <a:schemeClr val="dk1"/>
                </a:solidFill>
                <a:latin typeface="Calibri"/>
                <a:ea typeface="Calibri"/>
                <a:cs typeface="Calibri"/>
                <a:sym typeface="Calibri"/>
              </a:rPr>
              <a:t>Dealing With The Difficult Patient</a:t>
            </a:r>
            <a:br>
              <a:rPr lang="en-US" sz="3600" b="1" i="0" u="none" dirty="0">
                <a:solidFill>
                  <a:schemeClr val="dk1"/>
                </a:solidFill>
                <a:latin typeface="Calibri"/>
                <a:ea typeface="Calibri"/>
                <a:cs typeface="Calibri"/>
                <a:sym typeface="Calibri"/>
              </a:rPr>
            </a:br>
            <a:r>
              <a:rPr lang="en-US" sz="3600" b="1" i="1" u="none" dirty="0">
                <a:solidFill>
                  <a:schemeClr val="dk1"/>
                </a:solidFill>
                <a:latin typeface="Calibri"/>
                <a:ea typeface="Calibri"/>
                <a:cs typeface="Calibri"/>
                <a:sym typeface="Calibri"/>
              </a:rPr>
              <a:t>“The Golden Rules”</a:t>
            </a:r>
            <a:endParaRPr sz="3600" b="1" dirty="0"/>
          </a:p>
        </p:txBody>
      </p:sp>
      <p:sp>
        <p:nvSpPr>
          <p:cNvPr id="133" name="Google Shape;133;p13"/>
          <p:cNvSpPr txBox="1">
            <a:spLocks noGrp="1"/>
          </p:cNvSpPr>
          <p:nvPr>
            <p:ph type="body" idx="1"/>
          </p:nvPr>
        </p:nvSpPr>
        <p:spPr>
          <a:xfrm>
            <a:off x="457200" y="1591732"/>
            <a:ext cx="8382000" cy="4910668"/>
          </a:xfrm>
          <a:prstGeom prst="rect">
            <a:avLst/>
          </a:prstGeom>
          <a:noFill/>
          <a:ln>
            <a:noFill/>
          </a:ln>
        </p:spPr>
        <p:txBody>
          <a:bodyPr spcFirstLastPara="1" wrap="square" lIns="91425" tIns="45700" rIns="91425" bIns="45700" anchor="t" anchorCtr="0">
            <a:noAutofit/>
          </a:bodyPr>
          <a:lstStyle/>
          <a:p>
            <a:pPr indent="-457200">
              <a:lnSpc>
                <a:spcPct val="80000"/>
              </a:lnSpc>
              <a:spcBef>
                <a:spcPts val="560"/>
              </a:spcBef>
              <a:buSzPts val="2800"/>
            </a:pPr>
            <a:r>
              <a:rPr lang="en-US" sz="2800" b="0" i="0" u="none" strike="noStrike" cap="none" dirty="0">
                <a:solidFill>
                  <a:schemeClr val="dk1"/>
                </a:solidFill>
                <a:latin typeface="Calibri"/>
                <a:ea typeface="Calibri"/>
                <a:cs typeface="Calibri"/>
                <a:sym typeface="Calibri"/>
              </a:rPr>
              <a:t>Allow the patient autonomy in regards to medical options, but set limitations with consequences</a:t>
            </a:r>
            <a:r>
              <a:rPr lang="en-US" sz="2800" dirty="0"/>
              <a:t> i</a:t>
            </a:r>
            <a:r>
              <a:rPr lang="en-US" sz="2800" b="0" i="0" u="none" strike="noStrike" cap="none" dirty="0">
                <a:solidFill>
                  <a:schemeClr val="dk1"/>
                </a:solidFill>
                <a:latin typeface="Calibri"/>
                <a:ea typeface="Calibri"/>
                <a:cs typeface="Calibri"/>
                <a:sym typeface="Calibri"/>
              </a:rPr>
              <a:t>f they refuse recommended treatment options</a:t>
            </a:r>
            <a:endParaRPr dirty="0"/>
          </a:p>
          <a:p>
            <a:pPr indent="-457200">
              <a:lnSpc>
                <a:spcPct val="80000"/>
              </a:lnSpc>
              <a:spcBef>
                <a:spcPts val="560"/>
              </a:spcBef>
              <a:buSzPts val="2800"/>
            </a:pPr>
            <a:r>
              <a:rPr lang="en-US" sz="2800" b="0" i="0" u="none" strike="noStrike" cap="none" dirty="0">
                <a:solidFill>
                  <a:schemeClr val="dk1"/>
                </a:solidFill>
                <a:latin typeface="Calibri"/>
                <a:ea typeface="Calibri"/>
                <a:cs typeface="Calibri"/>
                <a:sym typeface="Calibri"/>
              </a:rPr>
              <a:t>Apologize to the patient if appropriate</a:t>
            </a:r>
            <a:endParaRPr dirty="0"/>
          </a:p>
          <a:p>
            <a:pPr indent="-457200">
              <a:lnSpc>
                <a:spcPct val="80000"/>
              </a:lnSpc>
              <a:spcBef>
                <a:spcPts val="560"/>
              </a:spcBef>
              <a:buSzPts val="2800"/>
            </a:pPr>
            <a:r>
              <a:rPr lang="en-US" sz="2800" b="0" i="0" u="none" strike="noStrike" cap="none" dirty="0">
                <a:solidFill>
                  <a:schemeClr val="dk1"/>
                </a:solidFill>
                <a:latin typeface="Calibri"/>
                <a:ea typeface="Calibri"/>
                <a:cs typeface="Calibri"/>
                <a:sym typeface="Calibri"/>
              </a:rPr>
              <a:t>If the patient is angry or insulted about a situation that didn’t involve you, apologize anyway</a:t>
            </a:r>
            <a:endParaRPr dirty="0"/>
          </a:p>
          <a:p>
            <a:pPr indent="-457200">
              <a:lnSpc>
                <a:spcPct val="80000"/>
              </a:lnSpc>
              <a:spcBef>
                <a:spcPts val="560"/>
              </a:spcBef>
              <a:buSzPts val="2800"/>
            </a:pPr>
            <a:r>
              <a:rPr lang="en-US" sz="2800" b="0" i="0" u="none" strike="noStrike" cap="none" dirty="0">
                <a:solidFill>
                  <a:schemeClr val="dk1"/>
                </a:solidFill>
                <a:latin typeface="Calibri"/>
                <a:ea typeface="Calibri"/>
                <a:cs typeface="Calibri"/>
                <a:sym typeface="Calibri"/>
              </a:rPr>
              <a:t>Never bad mouth a colleague</a:t>
            </a:r>
            <a:endParaRPr sz="2800" b="0" i="0" u="none" strike="noStrike" cap="none" dirty="0">
              <a:solidFill>
                <a:schemeClr val="dk1"/>
              </a:solidFill>
              <a:latin typeface="Calibri"/>
              <a:ea typeface="Calibri"/>
              <a:cs typeface="Calibri"/>
              <a:sym typeface="Calibri"/>
            </a:endParaRPr>
          </a:p>
          <a:p>
            <a:pPr indent="-457200">
              <a:lnSpc>
                <a:spcPct val="90000"/>
              </a:lnSpc>
              <a:spcBef>
                <a:spcPts val="560"/>
              </a:spcBef>
              <a:buSzPts val="2800"/>
            </a:pPr>
            <a:r>
              <a:rPr lang="en-US" sz="2800" dirty="0"/>
              <a:t>Acknowledge that you are a partner in their care but that you are also a trained professional - Boundaries</a:t>
            </a:r>
          </a:p>
          <a:p>
            <a:pPr indent="-457200">
              <a:lnSpc>
                <a:spcPct val="90000"/>
              </a:lnSpc>
              <a:spcBef>
                <a:spcPts val="560"/>
              </a:spcBef>
              <a:buSzPts val="2800"/>
            </a:pPr>
            <a:r>
              <a:rPr lang="en-US" sz="2800" b="0" i="0" u="none" strike="noStrike" cap="none" dirty="0">
                <a:solidFill>
                  <a:schemeClr val="dk1"/>
                </a:solidFill>
                <a:latin typeface="Calibri"/>
                <a:ea typeface="Calibri"/>
                <a:cs typeface="Calibri"/>
                <a:sym typeface="Calibri"/>
              </a:rPr>
              <a:t>Have compassion and listen attentively to your patient’s frustration</a:t>
            </a:r>
            <a:endParaRPr lang="en-US" sz="2800" dirty="0"/>
          </a:p>
          <a:p>
            <a:pPr indent="-457200">
              <a:lnSpc>
                <a:spcPct val="90000"/>
              </a:lnSpc>
              <a:spcBef>
                <a:spcPts val="560"/>
              </a:spcBef>
              <a:buSzPts val="2800"/>
            </a:pPr>
            <a:r>
              <a:rPr lang="en-US" sz="2800" b="0" i="0" u="none" strike="noStrike" cap="none" dirty="0">
                <a:solidFill>
                  <a:schemeClr val="dk1"/>
                </a:solidFill>
                <a:latin typeface="Calibri"/>
                <a:ea typeface="Calibri"/>
                <a:cs typeface="Calibri"/>
                <a:sym typeface="Calibri"/>
              </a:rPr>
              <a:t>Focus on the big picture – Helping The Patient</a:t>
            </a:r>
            <a:endParaRPr lang="en-US" sz="2800" dirty="0"/>
          </a:p>
          <a:p>
            <a:pPr marL="342900" lvl="0" indent="-406400" algn="l" rtl="0">
              <a:lnSpc>
                <a:spcPct val="90000"/>
              </a:lnSpc>
              <a:spcBef>
                <a:spcPts val="560"/>
              </a:spcBef>
              <a:spcAft>
                <a:spcPts val="0"/>
              </a:spcAft>
              <a:buSzPts val="2800"/>
              <a:buChar char="•"/>
            </a:pPr>
            <a:endParaRPr sz="2800" dirty="0"/>
          </a:p>
        </p:txBody>
      </p:sp>
      <p:sp>
        <p:nvSpPr>
          <p:cNvPr id="134" name="Google Shape;134;p13"/>
          <p:cNvSpPr txBox="1"/>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38"/>
        <p:cNvGrpSpPr/>
        <p:nvPr/>
      </p:nvGrpSpPr>
      <p:grpSpPr>
        <a:xfrm>
          <a:off x="0" y="0"/>
          <a:ext cx="0" cy="0"/>
          <a:chOff x="0" y="0"/>
          <a:chExt cx="0" cy="0"/>
        </a:xfrm>
      </p:grpSpPr>
      <p:sp>
        <p:nvSpPr>
          <p:cNvPr id="139" name="Google Shape;139;p14"/>
          <p:cNvSpPr txBox="1">
            <a:spLocks noGrp="1"/>
          </p:cNvSpPr>
          <p:nvPr>
            <p:ph type="title"/>
          </p:nvPr>
        </p:nvSpPr>
        <p:spPr>
          <a:xfrm>
            <a:off x="457200" y="274637"/>
            <a:ext cx="8229600" cy="944562"/>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Clr>
                <a:schemeClr val="dk1"/>
              </a:buClr>
              <a:buSzPts val="3200"/>
              <a:buFont typeface="Calibri"/>
              <a:buNone/>
            </a:pPr>
            <a:r>
              <a:rPr lang="en-US" sz="3200" b="1" i="0" u="none">
                <a:solidFill>
                  <a:schemeClr val="dk1"/>
                </a:solidFill>
                <a:latin typeface="Calibri"/>
                <a:ea typeface="Calibri"/>
                <a:cs typeface="Calibri"/>
                <a:sym typeface="Calibri"/>
              </a:rPr>
              <a:t>Mistakes When Dealing With Difficult Patient</a:t>
            </a:r>
            <a:endParaRPr/>
          </a:p>
        </p:txBody>
      </p:sp>
      <p:sp>
        <p:nvSpPr>
          <p:cNvPr id="140" name="Google Shape;140;p14"/>
          <p:cNvSpPr txBox="1">
            <a:spLocks noGrp="1"/>
          </p:cNvSpPr>
          <p:nvPr>
            <p:ph type="body" idx="1"/>
          </p:nvPr>
        </p:nvSpPr>
        <p:spPr>
          <a:xfrm>
            <a:off x="457200" y="1417637"/>
            <a:ext cx="8229600" cy="4708525"/>
          </a:xfrm>
          <a:prstGeom prst="rect">
            <a:avLst/>
          </a:prstGeom>
          <a:noFill/>
          <a:ln>
            <a:noFill/>
          </a:ln>
        </p:spPr>
        <p:txBody>
          <a:bodyPr spcFirstLastPara="1" wrap="square" lIns="91425" tIns="45700" rIns="91425" bIns="45700" anchor="t" anchorCtr="0">
            <a:noAutofit/>
          </a:bodyPr>
          <a:lstStyle/>
          <a:p>
            <a:pPr marL="342900" marR="0" lvl="0" indent="-342900" algn="l" rtl="0">
              <a:lnSpc>
                <a:spcPct val="100000"/>
              </a:lnSpc>
              <a:spcBef>
                <a:spcPts val="0"/>
              </a:spcBef>
              <a:spcAft>
                <a:spcPts val="0"/>
              </a:spcAft>
              <a:buClr>
                <a:schemeClr val="dk1"/>
              </a:buClr>
              <a:buSzPts val="2800"/>
              <a:buFont typeface="Arial"/>
              <a:buChar char="•"/>
            </a:pPr>
            <a:r>
              <a:rPr lang="en-US" sz="2800" b="0" i="0" u="none" strike="noStrike" cap="none" dirty="0">
                <a:solidFill>
                  <a:schemeClr val="dk1"/>
                </a:solidFill>
                <a:latin typeface="Calibri"/>
                <a:ea typeface="Calibri"/>
                <a:cs typeface="Calibri"/>
                <a:sym typeface="Calibri"/>
              </a:rPr>
              <a:t>Don’t Interrupt patients.  Instead, give them time to express themselves.</a:t>
            </a:r>
            <a:endParaRPr dirty="0"/>
          </a:p>
          <a:p>
            <a:pPr marL="342900" marR="0" lvl="0" indent="-342900" algn="l" rtl="0">
              <a:lnSpc>
                <a:spcPct val="100000"/>
              </a:lnSpc>
              <a:spcBef>
                <a:spcPts val="560"/>
              </a:spcBef>
              <a:spcAft>
                <a:spcPts val="0"/>
              </a:spcAft>
              <a:buClr>
                <a:schemeClr val="dk1"/>
              </a:buClr>
              <a:buSzPts val="2800"/>
              <a:buFont typeface="Arial"/>
              <a:buChar char="•"/>
            </a:pPr>
            <a:r>
              <a:rPr lang="en-US" sz="2800" b="0" i="0" u="none" strike="noStrike" cap="none" dirty="0">
                <a:solidFill>
                  <a:schemeClr val="dk1"/>
                </a:solidFill>
                <a:latin typeface="Calibri"/>
                <a:ea typeface="Calibri"/>
                <a:cs typeface="Calibri"/>
                <a:sym typeface="Calibri"/>
              </a:rPr>
              <a:t>Don’t Get into a contest of right vs. wrong</a:t>
            </a:r>
            <a:endParaRPr dirty="0"/>
          </a:p>
          <a:p>
            <a:pPr marL="342900" marR="0" lvl="0" indent="-342900" algn="l" rtl="0">
              <a:lnSpc>
                <a:spcPct val="100000"/>
              </a:lnSpc>
              <a:spcBef>
                <a:spcPts val="560"/>
              </a:spcBef>
              <a:spcAft>
                <a:spcPts val="0"/>
              </a:spcAft>
              <a:buClr>
                <a:schemeClr val="dk1"/>
              </a:buClr>
              <a:buSzPts val="2800"/>
              <a:buFont typeface="Arial"/>
              <a:buChar char="•"/>
            </a:pPr>
            <a:r>
              <a:rPr lang="en-US" sz="2800" b="0" i="0" u="none" strike="noStrike" cap="none" dirty="0">
                <a:solidFill>
                  <a:schemeClr val="dk1"/>
                </a:solidFill>
                <a:latin typeface="Calibri"/>
                <a:ea typeface="Calibri"/>
                <a:cs typeface="Calibri"/>
                <a:sym typeface="Calibri"/>
              </a:rPr>
              <a:t>Don’t Mirror their behavior (i.e. passive aggressive…) </a:t>
            </a:r>
            <a:endParaRPr dirty="0"/>
          </a:p>
          <a:p>
            <a:pPr marL="342900" marR="0" lvl="0" indent="-342900" algn="l" rtl="0">
              <a:lnSpc>
                <a:spcPct val="100000"/>
              </a:lnSpc>
              <a:spcBef>
                <a:spcPts val="560"/>
              </a:spcBef>
              <a:spcAft>
                <a:spcPts val="0"/>
              </a:spcAft>
              <a:buClr>
                <a:schemeClr val="dk1"/>
              </a:buClr>
              <a:buSzPts val="2800"/>
              <a:buFont typeface="Arial"/>
              <a:buChar char="•"/>
            </a:pPr>
            <a:r>
              <a:rPr lang="en-US" sz="2800" b="0" i="0" u="none" strike="noStrike" cap="none" dirty="0">
                <a:solidFill>
                  <a:schemeClr val="dk1"/>
                </a:solidFill>
                <a:latin typeface="Calibri"/>
                <a:ea typeface="Calibri"/>
                <a:cs typeface="Calibri"/>
                <a:sym typeface="Calibri"/>
              </a:rPr>
              <a:t>Don’t Ignore a patient’s concerns or cut them off.</a:t>
            </a:r>
            <a:endParaRPr dirty="0"/>
          </a:p>
          <a:p>
            <a:pPr marL="342900" marR="0" lvl="0" indent="-342900" algn="l" rtl="0">
              <a:lnSpc>
                <a:spcPct val="100000"/>
              </a:lnSpc>
              <a:spcBef>
                <a:spcPts val="560"/>
              </a:spcBef>
              <a:spcAft>
                <a:spcPts val="0"/>
              </a:spcAft>
              <a:buClr>
                <a:schemeClr val="dk1"/>
              </a:buClr>
              <a:buSzPts val="2800"/>
              <a:buFont typeface="Arial"/>
              <a:buChar char="•"/>
            </a:pPr>
            <a:r>
              <a:rPr lang="en-US" sz="2800" b="0" i="0" u="none" strike="noStrike" cap="none" dirty="0">
                <a:solidFill>
                  <a:schemeClr val="dk1"/>
                </a:solidFill>
                <a:latin typeface="Calibri"/>
                <a:ea typeface="Calibri"/>
                <a:cs typeface="Calibri"/>
                <a:sym typeface="Calibri"/>
              </a:rPr>
              <a:t>Don’t Make dismissive comments.</a:t>
            </a:r>
          </a:p>
          <a:p>
            <a:pPr marL="342900" marR="0" lvl="0" indent="-342900" algn="l" rtl="0">
              <a:lnSpc>
                <a:spcPct val="100000"/>
              </a:lnSpc>
              <a:spcBef>
                <a:spcPts val="560"/>
              </a:spcBef>
              <a:spcAft>
                <a:spcPts val="0"/>
              </a:spcAft>
              <a:buClr>
                <a:schemeClr val="dk1"/>
              </a:buClr>
              <a:buSzPts val="2800"/>
              <a:buFont typeface="Arial"/>
              <a:buChar char="•"/>
            </a:pPr>
            <a:r>
              <a:rPr lang="en-US" sz="2800" dirty="0"/>
              <a:t>Don’t Allow patients to trigger anger/neg. emotions</a:t>
            </a:r>
            <a:endParaRPr sz="2800" dirty="0"/>
          </a:p>
          <a:p>
            <a:pPr marL="342900" marR="0" lvl="0" indent="-342900" algn="l" rtl="0">
              <a:lnSpc>
                <a:spcPct val="100000"/>
              </a:lnSpc>
              <a:spcBef>
                <a:spcPts val="560"/>
              </a:spcBef>
              <a:spcAft>
                <a:spcPts val="0"/>
              </a:spcAft>
              <a:buClr>
                <a:schemeClr val="dk1"/>
              </a:buClr>
              <a:buSzPts val="2800"/>
              <a:buFont typeface="Arial"/>
              <a:buChar char="•"/>
            </a:pPr>
            <a:r>
              <a:rPr lang="en-US" sz="2800" dirty="0"/>
              <a:t>Avoid Defensive response and Defensive posture</a:t>
            </a:r>
            <a:endParaRPr sz="28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44"/>
        <p:cNvGrpSpPr/>
        <p:nvPr/>
      </p:nvGrpSpPr>
      <p:grpSpPr>
        <a:xfrm>
          <a:off x="0" y="0"/>
          <a:ext cx="0" cy="0"/>
          <a:chOff x="0" y="0"/>
          <a:chExt cx="0" cy="0"/>
        </a:xfrm>
      </p:grpSpPr>
      <p:sp>
        <p:nvSpPr>
          <p:cNvPr id="145" name="Google Shape;145;p15"/>
          <p:cNvSpPr txBox="1">
            <a:spLocks noGrp="1"/>
          </p:cNvSpPr>
          <p:nvPr>
            <p:ph type="title"/>
          </p:nvPr>
        </p:nvSpPr>
        <p:spPr>
          <a:xfrm>
            <a:off x="457200" y="274637"/>
            <a:ext cx="8229600" cy="715962"/>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Clr>
                <a:schemeClr val="dk1"/>
              </a:buClr>
              <a:buSzPts val="3600"/>
              <a:buFont typeface="Calibri"/>
              <a:buNone/>
            </a:pPr>
            <a:r>
              <a:rPr lang="en-US" sz="3600" b="1" i="0" u="none">
                <a:solidFill>
                  <a:schemeClr val="dk1"/>
                </a:solidFill>
                <a:latin typeface="Calibri"/>
                <a:ea typeface="Calibri"/>
                <a:cs typeface="Calibri"/>
                <a:sym typeface="Calibri"/>
              </a:rPr>
              <a:t>10 Tips For Managing Difficult Patients</a:t>
            </a:r>
            <a:endParaRPr/>
          </a:p>
        </p:txBody>
      </p:sp>
      <p:sp>
        <p:nvSpPr>
          <p:cNvPr id="146" name="Google Shape;146;p15"/>
          <p:cNvSpPr txBox="1">
            <a:spLocks noGrp="1"/>
          </p:cNvSpPr>
          <p:nvPr>
            <p:ph type="body" idx="1"/>
          </p:nvPr>
        </p:nvSpPr>
        <p:spPr>
          <a:xfrm>
            <a:off x="457200" y="1371600"/>
            <a:ext cx="8229600" cy="4754562"/>
          </a:xfrm>
          <a:prstGeom prst="rect">
            <a:avLst/>
          </a:prstGeom>
          <a:noFill/>
          <a:ln>
            <a:noFill/>
          </a:ln>
        </p:spPr>
        <p:txBody>
          <a:bodyPr spcFirstLastPara="1" wrap="square" lIns="91425" tIns="45700" rIns="91425" bIns="45700" anchor="t" anchorCtr="0">
            <a:noAutofit/>
          </a:bodyPr>
          <a:lstStyle/>
          <a:p>
            <a:pPr marL="342900" marR="0" lvl="0" indent="-342900" algn="l" rtl="0">
              <a:lnSpc>
                <a:spcPct val="100000"/>
              </a:lnSpc>
              <a:spcBef>
                <a:spcPts val="0"/>
              </a:spcBef>
              <a:spcAft>
                <a:spcPts val="0"/>
              </a:spcAft>
              <a:buClr>
                <a:schemeClr val="dk1"/>
              </a:buClr>
              <a:buSzPts val="2400"/>
              <a:buFont typeface="Arial"/>
              <a:buChar char="•"/>
            </a:pPr>
            <a:r>
              <a:rPr lang="en-US" sz="2400" b="0" i="0" u="none" strike="noStrike" cap="none" dirty="0">
                <a:solidFill>
                  <a:schemeClr val="dk1"/>
                </a:solidFill>
                <a:latin typeface="Calibri"/>
                <a:ea typeface="Calibri"/>
                <a:cs typeface="Calibri"/>
                <a:sym typeface="Calibri"/>
              </a:rPr>
              <a:t>Listen and affirm (“This is what I hear you saying…. correct?”)</a:t>
            </a:r>
            <a:endParaRPr dirty="0"/>
          </a:p>
          <a:p>
            <a:pPr marL="342900" marR="0" lvl="0" indent="-342900" algn="l" rtl="0">
              <a:lnSpc>
                <a:spcPct val="100000"/>
              </a:lnSpc>
              <a:spcBef>
                <a:spcPts val="480"/>
              </a:spcBef>
              <a:spcAft>
                <a:spcPts val="0"/>
              </a:spcAft>
              <a:buClr>
                <a:schemeClr val="dk1"/>
              </a:buClr>
              <a:buSzPts val="2400"/>
              <a:buFont typeface="Arial"/>
              <a:buChar char="•"/>
            </a:pPr>
            <a:r>
              <a:rPr lang="en-US" sz="2400" b="0" i="0" u="none" strike="noStrike" cap="none" dirty="0">
                <a:solidFill>
                  <a:schemeClr val="dk1"/>
                </a:solidFill>
                <a:latin typeface="Calibri"/>
                <a:ea typeface="Calibri"/>
                <a:cs typeface="Calibri"/>
                <a:sym typeface="Calibri"/>
              </a:rPr>
              <a:t>Communicate and explain (Pt. may not understand policies)</a:t>
            </a:r>
            <a:endParaRPr dirty="0"/>
          </a:p>
          <a:p>
            <a:pPr marL="342900" marR="0" lvl="0" indent="-342900" algn="l" rtl="0">
              <a:lnSpc>
                <a:spcPct val="100000"/>
              </a:lnSpc>
              <a:spcBef>
                <a:spcPts val="480"/>
              </a:spcBef>
              <a:spcAft>
                <a:spcPts val="0"/>
              </a:spcAft>
              <a:buClr>
                <a:schemeClr val="dk1"/>
              </a:buClr>
              <a:buSzPts val="2400"/>
              <a:buFont typeface="Arial"/>
              <a:buChar char="•"/>
            </a:pPr>
            <a:r>
              <a:rPr lang="en-US" sz="2400" b="0" i="0" u="none" strike="noStrike" cap="none" dirty="0">
                <a:solidFill>
                  <a:schemeClr val="dk1"/>
                </a:solidFill>
                <a:latin typeface="Calibri"/>
                <a:ea typeface="Calibri"/>
                <a:cs typeface="Calibri"/>
                <a:sym typeface="Calibri"/>
              </a:rPr>
              <a:t>Take a deep breath! (Think before you reply)</a:t>
            </a:r>
            <a:endParaRPr dirty="0"/>
          </a:p>
          <a:p>
            <a:pPr marL="342900" marR="0" lvl="0" indent="-342900" algn="l" rtl="0">
              <a:lnSpc>
                <a:spcPct val="100000"/>
              </a:lnSpc>
              <a:spcBef>
                <a:spcPts val="480"/>
              </a:spcBef>
              <a:spcAft>
                <a:spcPts val="0"/>
              </a:spcAft>
              <a:buClr>
                <a:schemeClr val="dk1"/>
              </a:buClr>
              <a:buSzPts val="2400"/>
              <a:buFont typeface="Arial"/>
              <a:buChar char="•"/>
            </a:pPr>
            <a:r>
              <a:rPr lang="en-US" sz="2400" b="0" i="0" u="none" strike="noStrike" cap="none" dirty="0">
                <a:solidFill>
                  <a:schemeClr val="dk1"/>
                </a:solidFill>
                <a:latin typeface="Calibri"/>
                <a:ea typeface="Calibri"/>
                <a:cs typeface="Calibri"/>
                <a:sym typeface="Calibri"/>
              </a:rPr>
              <a:t>Exercise self-control (Control your emotions…)</a:t>
            </a:r>
            <a:endParaRPr dirty="0"/>
          </a:p>
          <a:p>
            <a:pPr marL="342900" marR="0" lvl="0" indent="-342900" algn="l" rtl="0">
              <a:lnSpc>
                <a:spcPct val="100000"/>
              </a:lnSpc>
              <a:spcBef>
                <a:spcPts val="480"/>
              </a:spcBef>
              <a:spcAft>
                <a:spcPts val="0"/>
              </a:spcAft>
              <a:buClr>
                <a:schemeClr val="dk1"/>
              </a:buClr>
              <a:buSzPts val="2400"/>
              <a:buFont typeface="Arial"/>
              <a:buChar char="•"/>
            </a:pPr>
            <a:r>
              <a:rPr lang="en-US" sz="2400" b="0" i="0" u="none" strike="noStrike" cap="none" dirty="0">
                <a:solidFill>
                  <a:schemeClr val="dk1"/>
                </a:solidFill>
                <a:latin typeface="Calibri"/>
                <a:ea typeface="Calibri"/>
                <a:cs typeface="Calibri"/>
                <a:sym typeface="Calibri"/>
              </a:rPr>
              <a:t>Be constructive  (Focus on what you can do to help…)</a:t>
            </a:r>
            <a:endParaRPr dirty="0"/>
          </a:p>
          <a:p>
            <a:pPr marL="342900" marR="0" lvl="0" indent="-342900" algn="l" rtl="0">
              <a:lnSpc>
                <a:spcPct val="100000"/>
              </a:lnSpc>
              <a:spcBef>
                <a:spcPts val="480"/>
              </a:spcBef>
              <a:spcAft>
                <a:spcPts val="0"/>
              </a:spcAft>
              <a:buClr>
                <a:schemeClr val="dk1"/>
              </a:buClr>
              <a:buSzPts val="2400"/>
              <a:buFont typeface="Arial"/>
              <a:buChar char="•"/>
            </a:pPr>
            <a:r>
              <a:rPr lang="en-US" sz="2400" b="0" i="0" u="none" strike="noStrike" cap="none" dirty="0">
                <a:solidFill>
                  <a:schemeClr val="dk1"/>
                </a:solidFill>
                <a:latin typeface="Calibri"/>
                <a:ea typeface="Calibri"/>
                <a:cs typeface="Calibri"/>
                <a:sym typeface="Calibri"/>
              </a:rPr>
              <a:t>Share the problem  (Discuss difficult patients with colleagues)</a:t>
            </a:r>
            <a:endParaRPr dirty="0"/>
          </a:p>
          <a:p>
            <a:pPr marL="342900" marR="0" lvl="0" indent="-342900" algn="l" rtl="0">
              <a:lnSpc>
                <a:spcPct val="100000"/>
              </a:lnSpc>
              <a:spcBef>
                <a:spcPts val="480"/>
              </a:spcBef>
              <a:spcAft>
                <a:spcPts val="0"/>
              </a:spcAft>
              <a:buClr>
                <a:schemeClr val="dk1"/>
              </a:buClr>
              <a:buSzPts val="2400"/>
              <a:buFont typeface="Arial"/>
              <a:buChar char="•"/>
            </a:pPr>
            <a:r>
              <a:rPr lang="en-US" sz="2400" b="0" i="0" u="none" strike="noStrike" cap="none" dirty="0">
                <a:solidFill>
                  <a:schemeClr val="dk1"/>
                </a:solidFill>
                <a:latin typeface="Calibri"/>
                <a:ea typeface="Calibri"/>
                <a:cs typeface="Calibri"/>
                <a:sym typeface="Calibri"/>
              </a:rPr>
              <a:t>Let go of your ego (Ask yourself – what’s the best outcome?)</a:t>
            </a:r>
            <a:endParaRPr dirty="0"/>
          </a:p>
          <a:p>
            <a:pPr marL="342900" marR="0" lvl="0" indent="-342900" algn="l" rtl="0">
              <a:lnSpc>
                <a:spcPct val="100000"/>
              </a:lnSpc>
              <a:spcBef>
                <a:spcPts val="480"/>
              </a:spcBef>
              <a:spcAft>
                <a:spcPts val="0"/>
              </a:spcAft>
              <a:buClr>
                <a:schemeClr val="dk1"/>
              </a:buClr>
              <a:buSzPts val="2400"/>
              <a:buFont typeface="Arial"/>
              <a:buChar char="•"/>
            </a:pPr>
            <a:r>
              <a:rPr lang="en-US" sz="2400" b="0" i="0" u="none" strike="noStrike" cap="none" dirty="0">
                <a:solidFill>
                  <a:schemeClr val="dk1"/>
                </a:solidFill>
                <a:latin typeface="Calibri"/>
                <a:ea typeface="Calibri"/>
                <a:cs typeface="Calibri"/>
                <a:sym typeface="Calibri"/>
              </a:rPr>
              <a:t>Practice makes perfect (Role-play difficult scenarios…)</a:t>
            </a:r>
            <a:endParaRPr dirty="0"/>
          </a:p>
          <a:p>
            <a:pPr marL="342900" marR="0" lvl="0" indent="-342900" algn="l" rtl="0">
              <a:lnSpc>
                <a:spcPct val="100000"/>
              </a:lnSpc>
              <a:spcBef>
                <a:spcPts val="480"/>
              </a:spcBef>
              <a:spcAft>
                <a:spcPts val="0"/>
              </a:spcAft>
              <a:buClr>
                <a:schemeClr val="dk1"/>
              </a:buClr>
              <a:buSzPts val="2400"/>
              <a:buFont typeface="Arial"/>
              <a:buChar char="•"/>
            </a:pPr>
            <a:r>
              <a:rPr lang="en-US" sz="2400" b="0" i="0" u="none" strike="noStrike" cap="none" dirty="0">
                <a:solidFill>
                  <a:schemeClr val="dk1"/>
                </a:solidFill>
                <a:latin typeface="Calibri"/>
                <a:ea typeface="Calibri"/>
                <a:cs typeface="Calibri"/>
                <a:sym typeface="Calibri"/>
              </a:rPr>
              <a:t>Display your policies (Co-pays, refills, pain meds, </a:t>
            </a:r>
            <a:r>
              <a:rPr lang="en-US" sz="2400" b="0" i="0" u="none" strike="noStrike" cap="none" dirty="0" err="1">
                <a:solidFill>
                  <a:schemeClr val="dk1"/>
                </a:solidFill>
                <a:latin typeface="Calibri"/>
                <a:ea typeface="Calibri"/>
                <a:cs typeface="Calibri"/>
                <a:sym typeface="Calibri"/>
              </a:rPr>
              <a:t>etc</a:t>
            </a:r>
            <a:r>
              <a:rPr lang="en-US" sz="2400" b="0" i="0" u="none" strike="noStrike" cap="none" dirty="0">
                <a:solidFill>
                  <a:schemeClr val="dk1"/>
                </a:solidFill>
                <a:latin typeface="Calibri"/>
                <a:ea typeface="Calibri"/>
                <a:cs typeface="Calibri"/>
                <a:sym typeface="Calibri"/>
              </a:rPr>
              <a:t>…)</a:t>
            </a:r>
            <a:endParaRPr dirty="0"/>
          </a:p>
          <a:p>
            <a:pPr marL="342900" marR="0" lvl="0" indent="-342900" algn="l" rtl="0">
              <a:lnSpc>
                <a:spcPct val="100000"/>
              </a:lnSpc>
              <a:spcBef>
                <a:spcPts val="480"/>
              </a:spcBef>
              <a:spcAft>
                <a:spcPts val="0"/>
              </a:spcAft>
              <a:buClr>
                <a:schemeClr val="dk1"/>
              </a:buClr>
              <a:buSzPts val="2400"/>
              <a:buFont typeface="Arial"/>
              <a:buChar char="•"/>
            </a:pPr>
            <a:r>
              <a:rPr lang="en-US" sz="2400" b="0" i="0" u="none" strike="noStrike" cap="none" dirty="0">
                <a:solidFill>
                  <a:schemeClr val="dk1"/>
                </a:solidFill>
                <a:latin typeface="Calibri"/>
                <a:ea typeface="Calibri"/>
                <a:cs typeface="Calibri"/>
                <a:sym typeface="Calibri"/>
              </a:rPr>
              <a:t>As a last resort, you have option to break off the relationship.</a:t>
            </a:r>
            <a:endParaRP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CFD24E-C7BD-9981-5F92-DED0818CDDC1}"/>
              </a:ext>
            </a:extLst>
          </p:cNvPr>
          <p:cNvSpPr>
            <a:spLocks noGrp="1"/>
          </p:cNvSpPr>
          <p:nvPr>
            <p:ph type="title"/>
          </p:nvPr>
        </p:nvSpPr>
        <p:spPr>
          <a:xfrm>
            <a:off x="457200" y="274637"/>
            <a:ext cx="8229600" cy="538163"/>
          </a:xfrm>
        </p:spPr>
        <p:txBody>
          <a:bodyPr/>
          <a:lstStyle/>
          <a:p>
            <a:r>
              <a:rPr lang="en-US" sz="4000" b="1" dirty="0"/>
              <a:t>Dealing With The Violent Patient</a:t>
            </a:r>
          </a:p>
        </p:txBody>
      </p:sp>
      <p:sp>
        <p:nvSpPr>
          <p:cNvPr id="3" name="Text Placeholder 2">
            <a:extLst>
              <a:ext uri="{FF2B5EF4-FFF2-40B4-BE49-F238E27FC236}">
                <a16:creationId xmlns:a16="http://schemas.microsoft.com/office/drawing/2014/main" id="{17A080D1-6B38-628D-C277-1DD7CDDE28B2}"/>
              </a:ext>
            </a:extLst>
          </p:cNvPr>
          <p:cNvSpPr>
            <a:spLocks noGrp="1"/>
          </p:cNvSpPr>
          <p:nvPr>
            <p:ph type="body" idx="1"/>
          </p:nvPr>
        </p:nvSpPr>
        <p:spPr>
          <a:xfrm>
            <a:off x="338666" y="1083734"/>
            <a:ext cx="8500533" cy="5364163"/>
          </a:xfrm>
        </p:spPr>
        <p:txBody>
          <a:bodyPr/>
          <a:lstStyle/>
          <a:p>
            <a:pPr algn="l">
              <a:spcBef>
                <a:spcPts val="0"/>
              </a:spcBef>
              <a:spcAft>
                <a:spcPts val="1800"/>
              </a:spcAft>
              <a:buSzPct val="100000"/>
              <a:buFont typeface="+mj-lt"/>
              <a:buAutoNum type="arabicPeriod"/>
            </a:pPr>
            <a:r>
              <a:rPr lang="en-US" sz="1700" b="1" i="0" dirty="0">
                <a:solidFill>
                  <a:srgbClr val="232323"/>
                </a:solidFill>
                <a:effectLst/>
                <a:latin typeface="Verdana" panose="020B0604030504040204" pitchFamily="34" charset="0"/>
              </a:rPr>
              <a:t>Respect personal space while maintaining a safe position. </a:t>
            </a:r>
            <a:r>
              <a:rPr lang="en-US" sz="1700" b="0" i="0" dirty="0">
                <a:solidFill>
                  <a:srgbClr val="232323"/>
                </a:solidFill>
                <a:effectLst/>
                <a:latin typeface="Verdana" panose="020B0604030504040204" pitchFamily="34" charset="0"/>
              </a:rPr>
              <a:t>If a situation begins to escalate, make sure that both you and the patient have adequate personal space. No one should feel trapped or cornered.</a:t>
            </a:r>
          </a:p>
          <a:p>
            <a:pPr algn="l">
              <a:spcBef>
                <a:spcPts val="0"/>
              </a:spcBef>
              <a:spcAft>
                <a:spcPts val="1800"/>
              </a:spcAft>
              <a:buSzPct val="100000"/>
              <a:buFont typeface="+mj-lt"/>
              <a:buAutoNum type="arabicPeriod"/>
            </a:pPr>
            <a:r>
              <a:rPr lang="en-US" sz="1700" b="1" i="0" dirty="0">
                <a:solidFill>
                  <a:srgbClr val="232323"/>
                </a:solidFill>
                <a:effectLst/>
                <a:latin typeface="Verdana" panose="020B0604030504040204" pitchFamily="34" charset="0"/>
              </a:rPr>
              <a:t>Do not provoke. </a:t>
            </a:r>
            <a:r>
              <a:rPr lang="en-US" sz="1700" b="0" i="0" dirty="0">
                <a:solidFill>
                  <a:srgbClr val="232323"/>
                </a:solidFill>
                <a:effectLst/>
                <a:latin typeface="Verdana" panose="020B0604030504040204" pitchFamily="34" charset="0"/>
              </a:rPr>
              <a:t>Keep a calm demeanor, and make sure your body language reflects </a:t>
            </a:r>
            <a:r>
              <a:rPr lang="en-US" sz="1700" dirty="0">
                <a:solidFill>
                  <a:srgbClr val="232323"/>
                </a:solidFill>
                <a:latin typeface="Verdana" panose="020B0604030504040204" pitchFamily="34" charset="0"/>
              </a:rPr>
              <a:t>non-</a:t>
            </a:r>
            <a:r>
              <a:rPr lang="en-US" sz="1700" b="0" i="0" dirty="0">
                <a:solidFill>
                  <a:srgbClr val="232323"/>
                </a:solidFill>
                <a:effectLst/>
                <a:latin typeface="Verdana" panose="020B0604030504040204" pitchFamily="34" charset="0"/>
              </a:rPr>
              <a:t>confrontation. Avoid judgmental/confrontational body language (e.g. staring, clenching fists, and crossing your arms).</a:t>
            </a:r>
          </a:p>
          <a:p>
            <a:pPr algn="l">
              <a:spcBef>
                <a:spcPts val="0"/>
              </a:spcBef>
              <a:spcAft>
                <a:spcPts val="1800"/>
              </a:spcAft>
              <a:buSzPct val="100000"/>
              <a:buFont typeface="+mj-lt"/>
              <a:buAutoNum type="arabicPeriod"/>
            </a:pPr>
            <a:r>
              <a:rPr lang="en-US" sz="1700" b="1" i="0" dirty="0">
                <a:solidFill>
                  <a:srgbClr val="232323"/>
                </a:solidFill>
                <a:effectLst/>
                <a:latin typeface="Verdana" panose="020B0604030504040204" pitchFamily="34" charset="0"/>
              </a:rPr>
              <a:t>Establish verbal contact. </a:t>
            </a:r>
            <a:r>
              <a:rPr lang="en-US" sz="1700" b="0" i="0" dirty="0">
                <a:solidFill>
                  <a:srgbClr val="232323"/>
                </a:solidFill>
                <a:effectLst/>
                <a:latin typeface="Verdana" panose="020B0604030504040204" pitchFamily="34" charset="0"/>
              </a:rPr>
              <a:t>Only one person should talk with the patient in an attempt to de-escalate the situation. Speak calmly and politely to the patient, and assure of goal to resolve issue and keep everyone safe.</a:t>
            </a:r>
          </a:p>
          <a:p>
            <a:pPr algn="l">
              <a:spcBef>
                <a:spcPts val="0"/>
              </a:spcBef>
              <a:spcAft>
                <a:spcPts val="1800"/>
              </a:spcAft>
              <a:buSzPct val="100000"/>
              <a:buFont typeface="+mj-lt"/>
              <a:buAutoNum type="arabicPeriod"/>
            </a:pPr>
            <a:r>
              <a:rPr lang="en-US" sz="1700" b="1" i="0" dirty="0">
                <a:solidFill>
                  <a:srgbClr val="232323"/>
                </a:solidFill>
                <a:effectLst/>
                <a:latin typeface="Verdana" panose="020B0604030504040204" pitchFamily="34" charset="0"/>
              </a:rPr>
              <a:t>Be concise; keep the message clear and simple. </a:t>
            </a:r>
            <a:r>
              <a:rPr lang="en-US" sz="1700" b="0" i="0" dirty="0">
                <a:solidFill>
                  <a:srgbClr val="232323"/>
                </a:solidFill>
                <a:effectLst/>
                <a:latin typeface="Verdana" panose="020B0604030504040204" pitchFamily="34" charset="0"/>
              </a:rPr>
              <a:t>Use clear, short and simple vocabulary to help patient comprehend messages without further agitation. Give patient time to process information and respond. </a:t>
            </a:r>
          </a:p>
          <a:p>
            <a:pPr algn="l">
              <a:spcBef>
                <a:spcPts val="0"/>
              </a:spcBef>
              <a:spcAft>
                <a:spcPts val="1800"/>
              </a:spcAft>
              <a:buSzPct val="100000"/>
              <a:buFont typeface="+mj-lt"/>
              <a:buAutoNum type="arabicPeriod"/>
            </a:pPr>
            <a:r>
              <a:rPr lang="en-US" sz="1700" b="1" i="0" dirty="0">
                <a:solidFill>
                  <a:srgbClr val="232323"/>
                </a:solidFill>
                <a:effectLst/>
                <a:latin typeface="Verdana" panose="020B0604030504040204" pitchFamily="34" charset="0"/>
              </a:rPr>
              <a:t>Identify wants and feelings. </a:t>
            </a:r>
            <a:r>
              <a:rPr lang="en-US" sz="1700" b="0" i="0" dirty="0">
                <a:solidFill>
                  <a:srgbClr val="232323"/>
                </a:solidFill>
                <a:effectLst/>
                <a:latin typeface="Verdana" panose="020B0604030504040204" pitchFamily="34" charset="0"/>
              </a:rPr>
              <a:t>Try to determine what the patient expects, wants, feels, and identify alternative options that might help them regain control of behavior. Respond with empathy and compassion in order to establish trust and rapport.</a:t>
            </a:r>
          </a:p>
        </p:txBody>
      </p:sp>
    </p:spTree>
    <p:extLst>
      <p:ext uri="{BB962C8B-B14F-4D97-AF65-F5344CB8AC3E}">
        <p14:creationId xmlns:p14="http://schemas.microsoft.com/office/powerpoint/2010/main" val="208087585"/>
      </p:ext>
    </p:extLst>
  </p:cSld>
  <p:clrMapOvr>
    <a:masterClrMapping/>
  </p:clrMapOvr>
</p:sld>
</file>

<file path=ppt/theme/theme1.xml><?xml version="1.0" encoding="utf-8"?>
<a:theme xmlns:a="http://schemas.openxmlformats.org/drawingml/2006/main" name="Office Theme">
  <a:themeElements>
    <a:clrScheme name="">
      <a:dk1>
        <a:srgbClr val="000000"/>
      </a:dk1>
      <a:lt1>
        <a:srgbClr val="CCCCFF"/>
      </a:lt1>
      <a:dk2>
        <a:srgbClr val="261D51"/>
      </a:dk2>
      <a:lt2>
        <a:srgbClr val="EEECE1"/>
      </a:lt2>
      <a:accent1>
        <a:srgbClr val="4F81BD"/>
      </a:accent1>
      <a:accent2>
        <a:srgbClr val="C0504D"/>
      </a:accent2>
      <a:accent3>
        <a:srgbClr val="E2E2FF"/>
      </a:accent3>
      <a:accent4>
        <a:srgbClr val="000000"/>
      </a:accent4>
      <a:accent5>
        <a:srgbClr val="B2C1DB"/>
      </a:accent5>
      <a:accent6>
        <a:srgbClr val="AE4845"/>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785</TotalTime>
  <Words>1077</Words>
  <Application>Microsoft Office PowerPoint</Application>
  <PresentationFormat>On-screen Show (4:3)</PresentationFormat>
  <Paragraphs>92</Paragraphs>
  <Slides>13</Slides>
  <Notes>11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Calibri</vt:lpstr>
      <vt:lpstr>Verdana</vt:lpstr>
      <vt:lpstr>Office Theme</vt:lpstr>
      <vt:lpstr>Dealing With The Difficult Patient</vt:lpstr>
      <vt:lpstr>The True Art of Healing - Method</vt:lpstr>
      <vt:lpstr>The True Art of Healing - Method</vt:lpstr>
      <vt:lpstr>Dealing With The Difficult Patient “The Golden Rules”</vt:lpstr>
      <vt:lpstr>Dealing With The Difficult Patient “The Golden Rules”</vt:lpstr>
      <vt:lpstr>Dealing With The Difficult Patient “The Golden Rules”</vt:lpstr>
      <vt:lpstr>Mistakes When Dealing With Difficult Patient</vt:lpstr>
      <vt:lpstr>10 Tips For Managing Difficult Patients</vt:lpstr>
      <vt:lpstr>Dealing With The Violent Patient</vt:lpstr>
      <vt:lpstr>Dealing With The Violent Patient</vt:lpstr>
      <vt:lpstr>When Confronted With Difficult Patient Take HEART…</vt:lpstr>
      <vt:lpstr>Coping With Difficult Patients</vt:lpstr>
      <vt:lpstr>We’re All In This Together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Dealing With The Difficult Patient</dc:title>
  <dc:creator>HP OWNER</dc:creator>
  <cp:lastModifiedBy>Sandra Reed</cp:lastModifiedBy>
  <cp:revision>9</cp:revision>
  <cp:lastPrinted>2022-08-02T01:08:07Z</cp:lastPrinted>
  <dcterms:created xsi:type="dcterms:W3CDTF">2009-01-07T19:49:57Z</dcterms:created>
  <dcterms:modified xsi:type="dcterms:W3CDTF">2022-08-11T01:00:50Z</dcterms:modified>
</cp:coreProperties>
</file>